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7" r:id="rId3"/>
    <p:sldId id="278" r:id="rId4"/>
    <p:sldId id="268" r:id="rId5"/>
    <p:sldId id="257" r:id="rId6"/>
    <p:sldId id="258" r:id="rId7"/>
    <p:sldId id="260" r:id="rId8"/>
    <p:sldId id="261" r:id="rId9"/>
    <p:sldId id="259" r:id="rId10"/>
    <p:sldId id="263" r:id="rId11"/>
    <p:sldId id="279" r:id="rId12"/>
    <p:sldId id="262" r:id="rId13"/>
    <p:sldId id="269" r:id="rId14"/>
    <p:sldId id="270" r:id="rId15"/>
    <p:sldId id="271" r:id="rId16"/>
    <p:sldId id="272" r:id="rId17"/>
    <p:sldId id="275" r:id="rId18"/>
    <p:sldId id="273" r:id="rId19"/>
    <p:sldId id="266" r:id="rId20"/>
    <p:sldId id="276"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BF7750"/>
    <a:srgbClr val="BCBC56"/>
    <a:srgbClr val="BE9B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83" autoAdjust="0"/>
  </p:normalViewPr>
  <p:slideViewPr>
    <p:cSldViewPr snapToGrid="0" snapToObjects="1">
      <p:cViewPr varScale="1">
        <p:scale>
          <a:sx n="22" d="100"/>
          <a:sy n="22" d="100"/>
        </p:scale>
        <p:origin x="-898"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1847483A-634C-B840-9A69-B448CDB0F2CF}">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BFE8DCEF-E7F3-CE45-9D60-5C55F939F005}" type="parTrans" cxnId="{1189EE07-5E89-BF47-947F-43C6414ECE3C}">
      <dgm:prSet/>
      <dgm:spPr/>
      <dgm:t>
        <a:bodyPr/>
        <a:lstStyle/>
        <a:p>
          <a:endParaRPr lang="en-US"/>
        </a:p>
      </dgm:t>
    </dgm:pt>
    <dgm:pt modelId="{FD5A236B-AD27-244A-BD6E-A9E6D7BC4A24}" type="sibTrans" cxnId="{1189EE07-5E89-BF47-947F-43C6414ECE3C}">
      <dgm:prSet/>
      <dgm:spPr/>
      <dgm:t>
        <a:bodyPr/>
        <a:lstStyle/>
        <a:p>
          <a:endParaRPr lang="en-US"/>
        </a:p>
      </dgm:t>
    </dgm:pt>
    <dgm:pt modelId="{477F1E1E-7CC7-B542-B34A-4D361444F345}">
      <dgm:prSet phldrT="[Text]"/>
      <dgm:spPr/>
      <dgm:t>
        <a:bodyPr/>
        <a:lstStyle/>
        <a:p>
          <a:r>
            <a:rPr lang="en-US" b="1" dirty="0" smtClean="0"/>
            <a:t>C</a:t>
          </a:r>
          <a:r>
            <a:rPr lang="en-US" dirty="0" smtClean="0"/>
            <a:t>urrency</a:t>
          </a:r>
          <a:endParaRPr lang="en-US" dirty="0"/>
        </a:p>
      </dgm:t>
    </dgm:pt>
    <dgm:pt modelId="{74ABDC8F-2A57-3249-A827-49EFBFB84C1C}" type="parTrans" cxnId="{2187615C-9F2B-C747-B6F0-8F3ECA090DDF}">
      <dgm:prSet/>
      <dgm:spPr/>
      <dgm:t>
        <a:bodyPr/>
        <a:lstStyle/>
        <a:p>
          <a:endParaRPr lang="en-US"/>
        </a:p>
      </dgm:t>
    </dgm:pt>
    <dgm:pt modelId="{3ED099C0-EBA4-6342-8834-59A9DC9E4047}" type="sibTrans" cxnId="{2187615C-9F2B-C747-B6F0-8F3ECA090DDF}">
      <dgm:prSet/>
      <dgm:spPr/>
      <dgm:t>
        <a:bodyPr/>
        <a:lstStyle/>
        <a:p>
          <a:endParaRPr lang="en-US"/>
        </a:p>
      </dgm:t>
    </dgm:pt>
    <dgm:pt modelId="{EFA431D6-603B-E04B-8158-8E49A56EF5BB}">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2B79F570-E5D2-674C-A778-E49203CE0006}" type="parTrans" cxnId="{C3070D20-48B5-4241-8AA8-9E674967D801}">
      <dgm:prSet/>
      <dgm:spPr/>
      <dgm:t>
        <a:bodyPr/>
        <a:lstStyle/>
        <a:p>
          <a:endParaRPr lang="en-US"/>
        </a:p>
      </dgm:t>
    </dgm:pt>
    <dgm:pt modelId="{EC801105-3077-4E44-8F22-EA0A2EE126F3}" type="sibTrans" cxnId="{C3070D20-48B5-4241-8AA8-9E674967D801}">
      <dgm:prSet/>
      <dgm:spPr/>
      <dgm:t>
        <a:bodyPr/>
        <a:lstStyle/>
        <a:p>
          <a:endParaRPr lang="en-US"/>
        </a:p>
      </dgm:t>
    </dgm:pt>
    <dgm:pt modelId="{924509AC-3964-FA46-8818-3E83881FA903}">
      <dgm:prSet phldrT="[Text]"/>
      <dgm:spPr/>
      <dgm:t>
        <a:bodyPr/>
        <a:lstStyle/>
        <a:p>
          <a:r>
            <a:rPr lang="en-US" b="1" dirty="0" smtClean="0"/>
            <a:t>R</a:t>
          </a:r>
          <a:r>
            <a:rPr lang="en-US" dirty="0" smtClean="0"/>
            <a:t>elevance</a:t>
          </a:r>
          <a:endParaRPr lang="en-US" dirty="0"/>
        </a:p>
      </dgm:t>
    </dgm:pt>
    <dgm:pt modelId="{838D3786-6604-994B-86C7-508C2FDE85C2}" type="parTrans" cxnId="{C6013A91-4028-6341-94C2-535EF5AD433C}">
      <dgm:prSet/>
      <dgm:spPr/>
      <dgm:t>
        <a:bodyPr/>
        <a:lstStyle/>
        <a:p>
          <a:endParaRPr lang="en-US"/>
        </a:p>
      </dgm:t>
    </dgm:pt>
    <dgm:pt modelId="{3022A804-B624-8047-A87E-DE600642128E}" type="sibTrans" cxnId="{C6013A91-4028-6341-94C2-535EF5AD433C}">
      <dgm:prSet/>
      <dgm:spPr/>
      <dgm:t>
        <a:bodyPr/>
        <a:lstStyle/>
        <a:p>
          <a:endParaRPr lang="en-US"/>
        </a:p>
      </dgm:t>
    </dgm:pt>
    <dgm:pt modelId="{95846D23-A45E-7048-B12A-4EFFCBE5FB79}">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4513BE4D-E09E-B448-A720-620BA073F3EF}" type="parTrans" cxnId="{0C83B601-A69A-7F4C-84E0-652875C2E229}">
      <dgm:prSet/>
      <dgm:spPr/>
      <dgm:t>
        <a:bodyPr/>
        <a:lstStyle/>
        <a:p>
          <a:endParaRPr lang="en-US"/>
        </a:p>
      </dgm:t>
    </dgm:pt>
    <dgm:pt modelId="{723BFFBC-9B0F-EB40-8FF2-6A9ECEC9294E}" type="sibTrans" cxnId="{0C83B601-A69A-7F4C-84E0-652875C2E229}">
      <dgm:prSet/>
      <dgm:spPr/>
      <dgm:t>
        <a:bodyPr/>
        <a:lstStyle/>
        <a:p>
          <a:endParaRPr lang="en-US"/>
        </a:p>
      </dgm:t>
    </dgm:pt>
    <dgm:pt modelId="{BCD43263-C791-794A-A28A-6649692BA03B}">
      <dgm:prSet phldrT="[Text]"/>
      <dgm:spPr/>
      <dgm:t>
        <a:bodyPr/>
        <a:lstStyle/>
        <a:p>
          <a:r>
            <a:rPr lang="en-US" b="1" dirty="0" smtClean="0"/>
            <a:t>A</a:t>
          </a:r>
          <a:r>
            <a:rPr lang="en-US" dirty="0" smtClean="0"/>
            <a:t>uthority</a:t>
          </a:r>
          <a:endParaRPr lang="en-US" dirty="0"/>
        </a:p>
      </dgm:t>
    </dgm:pt>
    <dgm:pt modelId="{719C9A49-171C-5648-9E11-D55EE616E5D7}" type="parTrans" cxnId="{30BA1F9B-E067-A645-9EBB-2EE9C406A217}">
      <dgm:prSet/>
      <dgm:spPr/>
      <dgm:t>
        <a:bodyPr/>
        <a:lstStyle/>
        <a:p>
          <a:endParaRPr lang="en-US"/>
        </a:p>
      </dgm:t>
    </dgm:pt>
    <dgm:pt modelId="{4AAE440F-1BE6-4047-939A-59A417024563}" type="sibTrans" cxnId="{30BA1F9B-E067-A645-9EBB-2EE9C406A217}">
      <dgm:prSet/>
      <dgm:spPr/>
      <dgm:t>
        <a:bodyPr/>
        <a:lstStyle/>
        <a:p>
          <a:endParaRPr lang="en-US"/>
        </a:p>
      </dgm:t>
    </dgm:pt>
    <dgm:pt modelId="{59286B02-0D32-434D-9544-D6B3DBC77627}">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056B0870-3DBF-2B41-ABE3-89AD1AD27412}" type="parTrans" cxnId="{34D13E76-06BF-4A46-BEDC-56006F67592F}">
      <dgm:prSet/>
      <dgm:spPr/>
      <dgm:t>
        <a:bodyPr/>
        <a:lstStyle/>
        <a:p>
          <a:endParaRPr lang="en-US"/>
        </a:p>
      </dgm:t>
    </dgm:pt>
    <dgm:pt modelId="{C45B8343-C0F4-CD48-8917-993BD096E54A}" type="sibTrans" cxnId="{34D13E76-06BF-4A46-BEDC-56006F67592F}">
      <dgm:prSet/>
      <dgm:spPr/>
      <dgm:t>
        <a:bodyPr/>
        <a:lstStyle/>
        <a:p>
          <a:endParaRPr lang="en-US"/>
        </a:p>
      </dgm:t>
    </dgm:pt>
    <dgm:pt modelId="{E40C078E-EE49-884F-B470-28F704A16E98}">
      <dgm:prSet phldrT="[Text]"/>
      <dgm:spPr/>
      <dgm:t>
        <a:bodyPr/>
        <a:lstStyle/>
        <a:p>
          <a:r>
            <a:rPr lang="en-US" b="1" dirty="0" smtClean="0"/>
            <a:t>A</a:t>
          </a:r>
          <a:r>
            <a:rPr lang="en-US" dirty="0" smtClean="0"/>
            <a:t>ccuracy</a:t>
          </a:r>
          <a:endParaRPr lang="en-US" dirty="0"/>
        </a:p>
      </dgm:t>
    </dgm:pt>
    <dgm:pt modelId="{13762575-7856-A043-85FD-E333A7DF07BE}" type="parTrans" cxnId="{BD694FEA-59AE-194D-AC28-59F54A15701B}">
      <dgm:prSet/>
      <dgm:spPr/>
      <dgm:t>
        <a:bodyPr/>
        <a:lstStyle/>
        <a:p>
          <a:endParaRPr lang="en-US"/>
        </a:p>
      </dgm:t>
    </dgm:pt>
    <dgm:pt modelId="{46DBE258-9A0E-1344-9339-DEF499667050}" type="sibTrans" cxnId="{BD694FEA-59AE-194D-AC28-59F54A15701B}">
      <dgm:prSet/>
      <dgm:spPr/>
      <dgm:t>
        <a:bodyPr/>
        <a:lstStyle/>
        <a:p>
          <a:endParaRPr lang="en-US"/>
        </a:p>
      </dgm:t>
    </dgm:pt>
    <dgm:pt modelId="{9D891697-A008-A444-B49D-E83F93F9367A}">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54953343-DEC2-9F44-BAC8-88B4C995025E}" type="parTrans" cxnId="{B8C923DC-9405-A94A-862B-33CBB61A8D65}">
      <dgm:prSet/>
      <dgm:spPr/>
      <dgm:t>
        <a:bodyPr/>
        <a:lstStyle/>
        <a:p>
          <a:endParaRPr lang="en-US"/>
        </a:p>
      </dgm:t>
    </dgm:pt>
    <dgm:pt modelId="{F7F187C4-82EE-EC4B-8CA4-5526E051A12E}" type="sibTrans" cxnId="{B8C923DC-9405-A94A-862B-33CBB61A8D65}">
      <dgm:prSet/>
      <dgm:spPr/>
      <dgm:t>
        <a:bodyPr/>
        <a:lstStyle/>
        <a:p>
          <a:endParaRPr lang="en-US"/>
        </a:p>
      </dgm:t>
    </dgm:pt>
    <dgm:pt modelId="{DA65CBC6-1A35-D240-9348-D55CF58F7809}">
      <dgm:prSet phldrT="[Text]"/>
      <dgm:spPr/>
      <dgm:t>
        <a:bodyPr/>
        <a:lstStyle/>
        <a:p>
          <a:r>
            <a:rPr lang="en-US" b="1" dirty="0" smtClean="0"/>
            <a:t>P</a:t>
          </a:r>
          <a:r>
            <a:rPr lang="en-US" dirty="0" smtClean="0"/>
            <a:t>urpose</a:t>
          </a:r>
          <a:endParaRPr lang="en-US" dirty="0"/>
        </a:p>
      </dgm:t>
    </dgm:pt>
    <dgm:pt modelId="{DA19937F-3315-E644-846D-5273D0DBC3C1}" type="parTrans" cxnId="{2F9014B4-58FF-8945-8672-38F2DB590E6E}">
      <dgm:prSet/>
      <dgm:spPr/>
      <dgm:t>
        <a:bodyPr/>
        <a:lstStyle/>
        <a:p>
          <a:endParaRPr lang="en-US"/>
        </a:p>
      </dgm:t>
    </dgm:pt>
    <dgm:pt modelId="{D65EE216-A77A-5A42-B4DA-6142207A7171}" type="sibTrans" cxnId="{2F9014B4-58FF-8945-8672-38F2DB590E6E}">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7CB18323-CFC8-1344-A353-9A6AFCD2BBC7}" type="pres">
      <dgm:prSet presAssocID="{1847483A-634C-B840-9A69-B448CDB0F2CF}" presName="composite" presStyleCnt="0"/>
      <dgm:spPr/>
    </dgm:pt>
    <dgm:pt modelId="{64A359C6-50AB-DA4D-9817-BCFEF09D3E3C}" type="pres">
      <dgm:prSet presAssocID="{1847483A-634C-B840-9A69-B448CDB0F2CF}" presName="parentText" presStyleLbl="alignNode1" presStyleIdx="0" presStyleCnt="5">
        <dgm:presLayoutVars>
          <dgm:chMax val="1"/>
          <dgm:bulletEnabled val="1"/>
        </dgm:presLayoutVars>
      </dgm:prSet>
      <dgm:spPr/>
      <dgm:t>
        <a:bodyPr/>
        <a:lstStyle/>
        <a:p>
          <a:endParaRPr lang="en-US"/>
        </a:p>
      </dgm:t>
    </dgm:pt>
    <dgm:pt modelId="{03B3D79B-FE28-9549-9204-5DAFF074E94F}" type="pres">
      <dgm:prSet presAssocID="{1847483A-634C-B840-9A69-B448CDB0F2CF}" presName="descendantText" presStyleLbl="alignAcc1" presStyleIdx="0" presStyleCnt="5">
        <dgm:presLayoutVars>
          <dgm:bulletEnabled val="1"/>
        </dgm:presLayoutVars>
      </dgm:prSet>
      <dgm:spPr/>
      <dgm:t>
        <a:bodyPr/>
        <a:lstStyle/>
        <a:p>
          <a:endParaRPr lang="en-US"/>
        </a:p>
      </dgm:t>
    </dgm:pt>
    <dgm:pt modelId="{20BCD98E-6816-7740-B193-043C5D0E954F}" type="pres">
      <dgm:prSet presAssocID="{FD5A236B-AD27-244A-BD6E-A9E6D7BC4A24}" presName="sp" presStyleCnt="0"/>
      <dgm:spPr/>
    </dgm:pt>
    <dgm:pt modelId="{0AB71947-07A6-A048-9ABB-C21AA522D5E5}" type="pres">
      <dgm:prSet presAssocID="{EFA431D6-603B-E04B-8158-8E49A56EF5BB}" presName="composite" presStyleCnt="0"/>
      <dgm:spPr/>
    </dgm:pt>
    <dgm:pt modelId="{8ECD2D58-0255-E94C-AC0E-AD534AA45AF4}" type="pres">
      <dgm:prSet presAssocID="{EFA431D6-603B-E04B-8158-8E49A56EF5BB}" presName="parentText" presStyleLbl="alignNode1" presStyleIdx="1" presStyleCnt="5">
        <dgm:presLayoutVars>
          <dgm:chMax val="1"/>
          <dgm:bulletEnabled val="1"/>
        </dgm:presLayoutVars>
      </dgm:prSet>
      <dgm:spPr/>
      <dgm:t>
        <a:bodyPr/>
        <a:lstStyle/>
        <a:p>
          <a:endParaRPr lang="en-US"/>
        </a:p>
      </dgm:t>
    </dgm:pt>
    <dgm:pt modelId="{850A3BB7-6CE4-5D41-80B1-A6E74AC2F5B0}" type="pres">
      <dgm:prSet presAssocID="{EFA431D6-603B-E04B-8158-8E49A56EF5BB}" presName="descendantText" presStyleLbl="alignAcc1" presStyleIdx="1" presStyleCnt="5">
        <dgm:presLayoutVars>
          <dgm:bulletEnabled val="1"/>
        </dgm:presLayoutVars>
      </dgm:prSet>
      <dgm:spPr/>
      <dgm:t>
        <a:bodyPr/>
        <a:lstStyle/>
        <a:p>
          <a:endParaRPr lang="en-US"/>
        </a:p>
      </dgm:t>
    </dgm:pt>
    <dgm:pt modelId="{ED320C2D-6A0C-F042-AB62-DA096054A24D}" type="pres">
      <dgm:prSet presAssocID="{EC801105-3077-4E44-8F22-EA0A2EE126F3}" presName="sp" presStyleCnt="0"/>
      <dgm:spPr/>
    </dgm:pt>
    <dgm:pt modelId="{144F9519-F260-9B46-8CDD-D9CC1F0ACC9F}" type="pres">
      <dgm:prSet presAssocID="{95846D23-A45E-7048-B12A-4EFFCBE5FB79}" presName="composite" presStyleCnt="0"/>
      <dgm:spPr/>
    </dgm:pt>
    <dgm:pt modelId="{C06C90CE-D148-E345-861B-48D11B5BDA50}" type="pres">
      <dgm:prSet presAssocID="{95846D23-A45E-7048-B12A-4EFFCBE5FB79}" presName="parentText" presStyleLbl="alignNode1" presStyleIdx="2" presStyleCnt="5">
        <dgm:presLayoutVars>
          <dgm:chMax val="1"/>
          <dgm:bulletEnabled val="1"/>
        </dgm:presLayoutVars>
      </dgm:prSet>
      <dgm:spPr/>
      <dgm:t>
        <a:bodyPr/>
        <a:lstStyle/>
        <a:p>
          <a:endParaRPr lang="en-US"/>
        </a:p>
      </dgm:t>
    </dgm:pt>
    <dgm:pt modelId="{DE4F47AC-DF63-9344-AF92-A9038FEBA55F}" type="pres">
      <dgm:prSet presAssocID="{95846D23-A45E-7048-B12A-4EFFCBE5FB79}" presName="descendantText" presStyleLbl="alignAcc1" presStyleIdx="2" presStyleCnt="5">
        <dgm:presLayoutVars>
          <dgm:bulletEnabled val="1"/>
        </dgm:presLayoutVars>
      </dgm:prSet>
      <dgm:spPr/>
      <dgm:t>
        <a:bodyPr/>
        <a:lstStyle/>
        <a:p>
          <a:endParaRPr lang="en-US"/>
        </a:p>
      </dgm:t>
    </dgm:pt>
    <dgm:pt modelId="{BC92DA36-5FC7-0542-9A39-402F0535FEE1}" type="pres">
      <dgm:prSet presAssocID="{723BFFBC-9B0F-EB40-8FF2-6A9ECEC9294E}" presName="sp" presStyleCnt="0"/>
      <dgm:spPr/>
    </dgm:pt>
    <dgm:pt modelId="{EE0AA8C2-DFC5-1F4F-9826-406F785B2AC0}" type="pres">
      <dgm:prSet presAssocID="{59286B02-0D32-434D-9544-D6B3DBC77627}" presName="composite" presStyleCnt="0"/>
      <dgm:spPr/>
    </dgm:pt>
    <dgm:pt modelId="{2769FCBF-BE77-F843-8F7E-8DA01A8A84A0}" type="pres">
      <dgm:prSet presAssocID="{59286B02-0D32-434D-9544-D6B3DBC77627}" presName="parentText" presStyleLbl="alignNode1" presStyleIdx="3" presStyleCnt="5">
        <dgm:presLayoutVars>
          <dgm:chMax val="1"/>
          <dgm:bulletEnabled val="1"/>
        </dgm:presLayoutVars>
      </dgm:prSet>
      <dgm:spPr/>
      <dgm:t>
        <a:bodyPr/>
        <a:lstStyle/>
        <a:p>
          <a:endParaRPr lang="en-US"/>
        </a:p>
      </dgm:t>
    </dgm:pt>
    <dgm:pt modelId="{76434731-9225-6241-8522-C5B4A7E05F5C}" type="pres">
      <dgm:prSet presAssocID="{59286B02-0D32-434D-9544-D6B3DBC77627}" presName="descendantText" presStyleLbl="alignAcc1" presStyleIdx="3" presStyleCnt="5">
        <dgm:presLayoutVars>
          <dgm:bulletEnabled val="1"/>
        </dgm:presLayoutVars>
      </dgm:prSet>
      <dgm:spPr/>
      <dgm:t>
        <a:bodyPr/>
        <a:lstStyle/>
        <a:p>
          <a:endParaRPr lang="en-US"/>
        </a:p>
      </dgm:t>
    </dgm:pt>
    <dgm:pt modelId="{B60E6B8A-7F9E-A740-9C0E-EDA4A4370A5B}" type="pres">
      <dgm:prSet presAssocID="{C45B8343-C0F4-CD48-8917-993BD096E54A}" presName="sp" presStyleCnt="0"/>
      <dgm:spPr/>
    </dgm:pt>
    <dgm:pt modelId="{4F570A33-F313-5843-B4D8-64497C5E7B2F}" type="pres">
      <dgm:prSet presAssocID="{9D891697-A008-A444-B49D-E83F93F9367A}" presName="composite" presStyleCnt="0"/>
      <dgm:spPr/>
    </dgm:pt>
    <dgm:pt modelId="{64387973-700A-B541-92B2-C2E600E11DDA}" type="pres">
      <dgm:prSet presAssocID="{9D891697-A008-A444-B49D-E83F93F9367A}" presName="parentText" presStyleLbl="alignNode1" presStyleIdx="4" presStyleCnt="5">
        <dgm:presLayoutVars>
          <dgm:chMax val="1"/>
          <dgm:bulletEnabled val="1"/>
        </dgm:presLayoutVars>
      </dgm:prSet>
      <dgm:spPr/>
      <dgm:t>
        <a:bodyPr/>
        <a:lstStyle/>
        <a:p>
          <a:endParaRPr lang="en-US"/>
        </a:p>
      </dgm:t>
    </dgm:pt>
    <dgm:pt modelId="{870E779F-92EB-264F-8C11-30EFE33249B8}" type="pres">
      <dgm:prSet presAssocID="{9D891697-A008-A444-B49D-E83F93F9367A}" presName="descendantText" presStyleLbl="alignAcc1" presStyleIdx="4" presStyleCnt="5">
        <dgm:presLayoutVars>
          <dgm:bulletEnabled val="1"/>
        </dgm:presLayoutVars>
      </dgm:prSet>
      <dgm:spPr/>
      <dgm:t>
        <a:bodyPr/>
        <a:lstStyle/>
        <a:p>
          <a:endParaRPr lang="en-US"/>
        </a:p>
      </dgm:t>
    </dgm:pt>
  </dgm:ptLst>
  <dgm:cxnLst>
    <dgm:cxn modelId="{B8C923DC-9405-A94A-862B-33CBB61A8D65}" srcId="{CED01351-2930-A34E-9361-1975C174C10C}" destId="{9D891697-A008-A444-B49D-E83F93F9367A}" srcOrd="4" destOrd="0" parTransId="{54953343-DEC2-9F44-BAC8-88B4C995025E}" sibTransId="{F7F187C4-82EE-EC4B-8CA4-5526E051A12E}"/>
    <dgm:cxn modelId="{49F0B71E-E9F9-414F-995F-27998F48865D}" type="presOf" srcId="{1847483A-634C-B840-9A69-B448CDB0F2CF}" destId="{64A359C6-50AB-DA4D-9817-BCFEF09D3E3C}" srcOrd="0" destOrd="0" presId="urn:microsoft.com/office/officeart/2005/8/layout/chevron2"/>
    <dgm:cxn modelId="{2137B2E6-A70F-BD4D-BC3D-0D0F1E565F7E}" type="presOf" srcId="{924509AC-3964-FA46-8818-3E83881FA903}" destId="{850A3BB7-6CE4-5D41-80B1-A6E74AC2F5B0}" srcOrd="0" destOrd="0" presId="urn:microsoft.com/office/officeart/2005/8/layout/chevron2"/>
    <dgm:cxn modelId="{40664A36-B007-804E-AC89-7D446A97A8C2}" type="presOf" srcId="{CED01351-2930-A34E-9361-1975C174C10C}" destId="{04E316AC-291B-C542-BD55-2CD37647D634}" srcOrd="0" destOrd="0" presId="urn:microsoft.com/office/officeart/2005/8/layout/chevron2"/>
    <dgm:cxn modelId="{34D13E76-06BF-4A46-BEDC-56006F67592F}" srcId="{CED01351-2930-A34E-9361-1975C174C10C}" destId="{59286B02-0D32-434D-9544-D6B3DBC77627}" srcOrd="3" destOrd="0" parTransId="{056B0870-3DBF-2B41-ABE3-89AD1AD27412}" sibTransId="{C45B8343-C0F4-CD48-8917-993BD096E54A}"/>
    <dgm:cxn modelId="{C6013A91-4028-6341-94C2-535EF5AD433C}" srcId="{EFA431D6-603B-E04B-8158-8E49A56EF5BB}" destId="{924509AC-3964-FA46-8818-3E83881FA903}" srcOrd="0" destOrd="0" parTransId="{838D3786-6604-994B-86C7-508C2FDE85C2}" sibTransId="{3022A804-B624-8047-A87E-DE600642128E}"/>
    <dgm:cxn modelId="{0C83B601-A69A-7F4C-84E0-652875C2E229}" srcId="{CED01351-2930-A34E-9361-1975C174C10C}" destId="{95846D23-A45E-7048-B12A-4EFFCBE5FB79}" srcOrd="2" destOrd="0" parTransId="{4513BE4D-E09E-B448-A720-620BA073F3EF}" sibTransId="{723BFFBC-9B0F-EB40-8FF2-6A9ECEC9294E}"/>
    <dgm:cxn modelId="{BD694FEA-59AE-194D-AC28-59F54A15701B}" srcId="{59286B02-0D32-434D-9544-D6B3DBC77627}" destId="{E40C078E-EE49-884F-B470-28F704A16E98}" srcOrd="0" destOrd="0" parTransId="{13762575-7856-A043-85FD-E333A7DF07BE}" sibTransId="{46DBE258-9A0E-1344-9339-DEF499667050}"/>
    <dgm:cxn modelId="{5470B4A6-51D7-7E4B-A75D-6FC0B40DB520}" type="presOf" srcId="{477F1E1E-7CC7-B542-B34A-4D361444F345}" destId="{03B3D79B-FE28-9549-9204-5DAFF074E94F}" srcOrd="0" destOrd="0" presId="urn:microsoft.com/office/officeart/2005/8/layout/chevron2"/>
    <dgm:cxn modelId="{1903AB48-6A0E-3D45-B949-18ADFD2E0468}" type="presOf" srcId="{E40C078E-EE49-884F-B470-28F704A16E98}" destId="{76434731-9225-6241-8522-C5B4A7E05F5C}" srcOrd="0" destOrd="0" presId="urn:microsoft.com/office/officeart/2005/8/layout/chevron2"/>
    <dgm:cxn modelId="{1189EE07-5E89-BF47-947F-43C6414ECE3C}" srcId="{CED01351-2930-A34E-9361-1975C174C10C}" destId="{1847483A-634C-B840-9A69-B448CDB0F2CF}" srcOrd="0" destOrd="0" parTransId="{BFE8DCEF-E7F3-CE45-9D60-5C55F939F005}" sibTransId="{FD5A236B-AD27-244A-BD6E-A9E6D7BC4A24}"/>
    <dgm:cxn modelId="{769B6592-878A-0346-B939-ACF052930F85}" type="presOf" srcId="{DA65CBC6-1A35-D240-9348-D55CF58F7809}" destId="{870E779F-92EB-264F-8C11-30EFE33249B8}" srcOrd="0" destOrd="0" presId="urn:microsoft.com/office/officeart/2005/8/layout/chevron2"/>
    <dgm:cxn modelId="{307144B7-C6B0-BC40-AB8E-0CB38EFAFCF2}" type="presOf" srcId="{95846D23-A45E-7048-B12A-4EFFCBE5FB79}" destId="{C06C90CE-D148-E345-861B-48D11B5BDA50}" srcOrd="0" destOrd="0" presId="urn:microsoft.com/office/officeart/2005/8/layout/chevron2"/>
    <dgm:cxn modelId="{5C99BD13-5D47-E545-8298-FE0B42F52654}" type="presOf" srcId="{9D891697-A008-A444-B49D-E83F93F9367A}" destId="{64387973-700A-B541-92B2-C2E600E11DDA}" srcOrd="0" destOrd="0" presId="urn:microsoft.com/office/officeart/2005/8/layout/chevron2"/>
    <dgm:cxn modelId="{2187615C-9F2B-C747-B6F0-8F3ECA090DDF}" srcId="{1847483A-634C-B840-9A69-B448CDB0F2CF}" destId="{477F1E1E-7CC7-B542-B34A-4D361444F345}" srcOrd="0" destOrd="0" parTransId="{74ABDC8F-2A57-3249-A827-49EFBFB84C1C}" sibTransId="{3ED099C0-EBA4-6342-8834-59A9DC9E4047}"/>
    <dgm:cxn modelId="{E0DB18D8-03C1-DD4D-972E-ABEDBC800C90}" type="presOf" srcId="{EFA431D6-603B-E04B-8158-8E49A56EF5BB}" destId="{8ECD2D58-0255-E94C-AC0E-AD534AA45AF4}" srcOrd="0" destOrd="0" presId="urn:microsoft.com/office/officeart/2005/8/layout/chevron2"/>
    <dgm:cxn modelId="{EC5AEF43-F788-1347-8377-A6E7CC819C69}" type="presOf" srcId="{BCD43263-C791-794A-A28A-6649692BA03B}" destId="{DE4F47AC-DF63-9344-AF92-A9038FEBA55F}" srcOrd="0" destOrd="0" presId="urn:microsoft.com/office/officeart/2005/8/layout/chevron2"/>
    <dgm:cxn modelId="{2F9014B4-58FF-8945-8672-38F2DB590E6E}" srcId="{9D891697-A008-A444-B49D-E83F93F9367A}" destId="{DA65CBC6-1A35-D240-9348-D55CF58F7809}" srcOrd="0" destOrd="0" parTransId="{DA19937F-3315-E644-846D-5273D0DBC3C1}" sibTransId="{D65EE216-A77A-5A42-B4DA-6142207A7171}"/>
    <dgm:cxn modelId="{30BA1F9B-E067-A645-9EBB-2EE9C406A217}" srcId="{95846D23-A45E-7048-B12A-4EFFCBE5FB79}" destId="{BCD43263-C791-794A-A28A-6649692BA03B}" srcOrd="0" destOrd="0" parTransId="{719C9A49-171C-5648-9E11-D55EE616E5D7}" sibTransId="{4AAE440F-1BE6-4047-939A-59A417024563}"/>
    <dgm:cxn modelId="{48E07CB1-C211-F541-8BBA-48E7E2E4D03D}" type="presOf" srcId="{59286B02-0D32-434D-9544-D6B3DBC77627}" destId="{2769FCBF-BE77-F843-8F7E-8DA01A8A84A0}" srcOrd="0" destOrd="0" presId="urn:microsoft.com/office/officeart/2005/8/layout/chevron2"/>
    <dgm:cxn modelId="{C3070D20-48B5-4241-8AA8-9E674967D801}" srcId="{CED01351-2930-A34E-9361-1975C174C10C}" destId="{EFA431D6-603B-E04B-8158-8E49A56EF5BB}" srcOrd="1" destOrd="0" parTransId="{2B79F570-E5D2-674C-A778-E49203CE0006}" sibTransId="{EC801105-3077-4E44-8F22-EA0A2EE126F3}"/>
    <dgm:cxn modelId="{1AC1D1C1-444D-C44A-A1AF-D39A1CCD025D}" type="presParOf" srcId="{04E316AC-291B-C542-BD55-2CD37647D634}" destId="{7CB18323-CFC8-1344-A353-9A6AFCD2BBC7}" srcOrd="0" destOrd="0" presId="urn:microsoft.com/office/officeart/2005/8/layout/chevron2"/>
    <dgm:cxn modelId="{2416A46F-E3CE-5949-B9F9-C29B147A111B}" type="presParOf" srcId="{7CB18323-CFC8-1344-A353-9A6AFCD2BBC7}" destId="{64A359C6-50AB-DA4D-9817-BCFEF09D3E3C}" srcOrd="0" destOrd="0" presId="urn:microsoft.com/office/officeart/2005/8/layout/chevron2"/>
    <dgm:cxn modelId="{4BA9B58C-4D3B-5848-96BB-C05982BF1D3A}" type="presParOf" srcId="{7CB18323-CFC8-1344-A353-9A6AFCD2BBC7}" destId="{03B3D79B-FE28-9549-9204-5DAFF074E94F}" srcOrd="1" destOrd="0" presId="urn:microsoft.com/office/officeart/2005/8/layout/chevron2"/>
    <dgm:cxn modelId="{5AFD2221-866E-5947-B319-2F5CD8D77D0F}" type="presParOf" srcId="{04E316AC-291B-C542-BD55-2CD37647D634}" destId="{20BCD98E-6816-7740-B193-043C5D0E954F}" srcOrd="1" destOrd="0" presId="urn:microsoft.com/office/officeart/2005/8/layout/chevron2"/>
    <dgm:cxn modelId="{8870894D-A574-7F4E-8B05-F94486978E5C}" type="presParOf" srcId="{04E316AC-291B-C542-BD55-2CD37647D634}" destId="{0AB71947-07A6-A048-9ABB-C21AA522D5E5}" srcOrd="2" destOrd="0" presId="urn:microsoft.com/office/officeart/2005/8/layout/chevron2"/>
    <dgm:cxn modelId="{6B6A5515-E894-3A41-B270-ECACAC53BDAA}" type="presParOf" srcId="{0AB71947-07A6-A048-9ABB-C21AA522D5E5}" destId="{8ECD2D58-0255-E94C-AC0E-AD534AA45AF4}" srcOrd="0" destOrd="0" presId="urn:microsoft.com/office/officeart/2005/8/layout/chevron2"/>
    <dgm:cxn modelId="{38184B64-61B5-4649-83B8-AC9A6C4359B2}" type="presParOf" srcId="{0AB71947-07A6-A048-9ABB-C21AA522D5E5}" destId="{850A3BB7-6CE4-5D41-80B1-A6E74AC2F5B0}" srcOrd="1" destOrd="0" presId="urn:microsoft.com/office/officeart/2005/8/layout/chevron2"/>
    <dgm:cxn modelId="{B7748421-1E83-FC40-9DCB-15B8F1774DC9}" type="presParOf" srcId="{04E316AC-291B-C542-BD55-2CD37647D634}" destId="{ED320C2D-6A0C-F042-AB62-DA096054A24D}" srcOrd="3" destOrd="0" presId="urn:microsoft.com/office/officeart/2005/8/layout/chevron2"/>
    <dgm:cxn modelId="{B8F96D58-2D87-284E-88E9-37656A14ED65}" type="presParOf" srcId="{04E316AC-291B-C542-BD55-2CD37647D634}" destId="{144F9519-F260-9B46-8CDD-D9CC1F0ACC9F}" srcOrd="4" destOrd="0" presId="urn:microsoft.com/office/officeart/2005/8/layout/chevron2"/>
    <dgm:cxn modelId="{44D67A2A-6BE2-4B49-A97E-CFBB7F31F3ED}" type="presParOf" srcId="{144F9519-F260-9B46-8CDD-D9CC1F0ACC9F}" destId="{C06C90CE-D148-E345-861B-48D11B5BDA50}" srcOrd="0" destOrd="0" presId="urn:microsoft.com/office/officeart/2005/8/layout/chevron2"/>
    <dgm:cxn modelId="{278E8A3C-3DC3-254B-B851-D41710C0322B}" type="presParOf" srcId="{144F9519-F260-9B46-8CDD-D9CC1F0ACC9F}" destId="{DE4F47AC-DF63-9344-AF92-A9038FEBA55F}" srcOrd="1" destOrd="0" presId="urn:microsoft.com/office/officeart/2005/8/layout/chevron2"/>
    <dgm:cxn modelId="{76640E51-DFD2-EE4C-A27B-573544F8A1BE}" type="presParOf" srcId="{04E316AC-291B-C542-BD55-2CD37647D634}" destId="{BC92DA36-5FC7-0542-9A39-402F0535FEE1}" srcOrd="5" destOrd="0" presId="urn:microsoft.com/office/officeart/2005/8/layout/chevron2"/>
    <dgm:cxn modelId="{0BE0DF86-C1F6-9547-B7BA-D017F579BCDE}" type="presParOf" srcId="{04E316AC-291B-C542-BD55-2CD37647D634}" destId="{EE0AA8C2-DFC5-1F4F-9826-406F785B2AC0}" srcOrd="6" destOrd="0" presId="urn:microsoft.com/office/officeart/2005/8/layout/chevron2"/>
    <dgm:cxn modelId="{21D5C1CB-2715-5A41-819E-54EAB128B02E}" type="presParOf" srcId="{EE0AA8C2-DFC5-1F4F-9826-406F785B2AC0}" destId="{2769FCBF-BE77-F843-8F7E-8DA01A8A84A0}" srcOrd="0" destOrd="0" presId="urn:microsoft.com/office/officeart/2005/8/layout/chevron2"/>
    <dgm:cxn modelId="{35BF02F6-45AD-EE45-B2BB-54AF5EFEC66C}" type="presParOf" srcId="{EE0AA8C2-DFC5-1F4F-9826-406F785B2AC0}" destId="{76434731-9225-6241-8522-C5B4A7E05F5C}" srcOrd="1" destOrd="0" presId="urn:microsoft.com/office/officeart/2005/8/layout/chevron2"/>
    <dgm:cxn modelId="{E3C417D0-9661-294C-A995-76A5BCFD9DD1}" type="presParOf" srcId="{04E316AC-291B-C542-BD55-2CD37647D634}" destId="{B60E6B8A-7F9E-A740-9C0E-EDA4A4370A5B}" srcOrd="7" destOrd="0" presId="urn:microsoft.com/office/officeart/2005/8/layout/chevron2"/>
    <dgm:cxn modelId="{648FACFD-25E9-7141-B0D9-62B3DC697712}" type="presParOf" srcId="{04E316AC-291B-C542-BD55-2CD37647D634}" destId="{4F570A33-F313-5843-B4D8-64497C5E7B2F}" srcOrd="8" destOrd="0" presId="urn:microsoft.com/office/officeart/2005/8/layout/chevron2"/>
    <dgm:cxn modelId="{0C4CBE0E-5CFB-B544-B922-76F33A7955DA}" type="presParOf" srcId="{4F570A33-F313-5843-B4D8-64497C5E7B2F}" destId="{64387973-700A-B541-92B2-C2E600E11DDA}" srcOrd="0" destOrd="0" presId="urn:microsoft.com/office/officeart/2005/8/layout/chevron2"/>
    <dgm:cxn modelId="{26A26173-13D2-894C-AF06-99179A38435A}" type="presParOf" srcId="{4F570A33-F313-5843-B4D8-64497C5E7B2F}" destId="{870E779F-92EB-264F-8C11-30EFE33249B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1847483A-634C-B840-9A69-B448CDB0F2CF}">
      <dgm:prSet phldrT="[Text]" custT="1"/>
      <dgm:spPr/>
      <dgm:t>
        <a:bodyPr/>
        <a:lstStyle/>
        <a:p>
          <a:r>
            <a:rPr lang="en-US" sz="3200" dirty="0" smtClean="0">
              <a:latin typeface="Zapf Dingbats"/>
              <a:ea typeface="Zapf Dingbats"/>
              <a:cs typeface="Zapf Dingbats"/>
              <a:sym typeface="Zapf Dingbats"/>
            </a:rPr>
            <a:t>✓</a:t>
          </a:r>
          <a:endParaRPr lang="en-US" sz="3200" dirty="0"/>
        </a:p>
      </dgm:t>
    </dgm:pt>
    <dgm:pt modelId="{BFE8DCEF-E7F3-CE45-9D60-5C55F939F005}" type="parTrans" cxnId="{1189EE07-5E89-BF47-947F-43C6414ECE3C}">
      <dgm:prSet/>
      <dgm:spPr/>
      <dgm:t>
        <a:bodyPr/>
        <a:lstStyle/>
        <a:p>
          <a:endParaRPr lang="en-US"/>
        </a:p>
      </dgm:t>
    </dgm:pt>
    <dgm:pt modelId="{FD5A236B-AD27-244A-BD6E-A9E6D7BC4A24}" type="sibTrans" cxnId="{1189EE07-5E89-BF47-947F-43C6414ECE3C}">
      <dgm:prSet/>
      <dgm:spPr/>
      <dgm:t>
        <a:bodyPr/>
        <a:lstStyle/>
        <a:p>
          <a:endParaRPr lang="en-US"/>
        </a:p>
      </dgm:t>
    </dgm:pt>
    <dgm:pt modelId="{477F1E1E-7CC7-B542-B34A-4D361444F345}">
      <dgm:prSet phldrT="[Text]"/>
      <dgm:spPr/>
      <dgm:t>
        <a:bodyPr/>
        <a:lstStyle/>
        <a:p>
          <a:r>
            <a:rPr lang="en-US" b="1" dirty="0" smtClean="0"/>
            <a:t>C</a:t>
          </a:r>
          <a:r>
            <a:rPr lang="en-US" dirty="0" smtClean="0"/>
            <a:t>urrency</a:t>
          </a:r>
          <a:endParaRPr lang="en-US" dirty="0"/>
        </a:p>
      </dgm:t>
    </dgm:pt>
    <dgm:pt modelId="{74ABDC8F-2A57-3249-A827-49EFBFB84C1C}" type="parTrans" cxnId="{2187615C-9F2B-C747-B6F0-8F3ECA090DDF}">
      <dgm:prSet/>
      <dgm:spPr/>
      <dgm:t>
        <a:bodyPr/>
        <a:lstStyle/>
        <a:p>
          <a:endParaRPr lang="en-US"/>
        </a:p>
      </dgm:t>
    </dgm:pt>
    <dgm:pt modelId="{3ED099C0-EBA4-6342-8834-59A9DC9E4047}" type="sibTrans" cxnId="{2187615C-9F2B-C747-B6F0-8F3ECA090DDF}">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7CB18323-CFC8-1344-A353-9A6AFCD2BBC7}" type="pres">
      <dgm:prSet presAssocID="{1847483A-634C-B840-9A69-B448CDB0F2CF}" presName="composite" presStyleCnt="0"/>
      <dgm:spPr/>
    </dgm:pt>
    <dgm:pt modelId="{64A359C6-50AB-DA4D-9817-BCFEF09D3E3C}" type="pres">
      <dgm:prSet presAssocID="{1847483A-634C-B840-9A69-B448CDB0F2CF}" presName="parentText" presStyleLbl="alignNode1" presStyleIdx="0" presStyleCnt="1">
        <dgm:presLayoutVars>
          <dgm:chMax val="1"/>
          <dgm:bulletEnabled val="1"/>
        </dgm:presLayoutVars>
      </dgm:prSet>
      <dgm:spPr/>
      <dgm:t>
        <a:bodyPr/>
        <a:lstStyle/>
        <a:p>
          <a:endParaRPr lang="en-US"/>
        </a:p>
      </dgm:t>
    </dgm:pt>
    <dgm:pt modelId="{03B3D79B-FE28-9549-9204-5DAFF074E94F}" type="pres">
      <dgm:prSet presAssocID="{1847483A-634C-B840-9A69-B448CDB0F2CF}" presName="descendantText" presStyleLbl="alignAcc1" presStyleIdx="0" presStyleCnt="1">
        <dgm:presLayoutVars>
          <dgm:bulletEnabled val="1"/>
        </dgm:presLayoutVars>
      </dgm:prSet>
      <dgm:spPr/>
      <dgm:t>
        <a:bodyPr/>
        <a:lstStyle/>
        <a:p>
          <a:endParaRPr lang="en-US"/>
        </a:p>
      </dgm:t>
    </dgm:pt>
  </dgm:ptLst>
  <dgm:cxnLst>
    <dgm:cxn modelId="{18C78AD2-3A63-F141-8C2F-5DAC3CD3AD15}" type="presOf" srcId="{477F1E1E-7CC7-B542-B34A-4D361444F345}" destId="{03B3D79B-FE28-9549-9204-5DAFF074E94F}" srcOrd="0" destOrd="0" presId="urn:microsoft.com/office/officeart/2005/8/layout/chevron2"/>
    <dgm:cxn modelId="{470BAF29-E7E2-1B47-8358-BEA2F33F89FA}" type="presOf" srcId="{1847483A-634C-B840-9A69-B448CDB0F2CF}" destId="{64A359C6-50AB-DA4D-9817-BCFEF09D3E3C}" srcOrd="0" destOrd="0" presId="urn:microsoft.com/office/officeart/2005/8/layout/chevron2"/>
    <dgm:cxn modelId="{1189EE07-5E89-BF47-947F-43C6414ECE3C}" srcId="{CED01351-2930-A34E-9361-1975C174C10C}" destId="{1847483A-634C-B840-9A69-B448CDB0F2CF}" srcOrd="0" destOrd="0" parTransId="{BFE8DCEF-E7F3-CE45-9D60-5C55F939F005}" sibTransId="{FD5A236B-AD27-244A-BD6E-A9E6D7BC4A24}"/>
    <dgm:cxn modelId="{6473C092-70BC-C04D-91C7-5238068DCFC6}" type="presOf" srcId="{CED01351-2930-A34E-9361-1975C174C10C}" destId="{04E316AC-291B-C542-BD55-2CD37647D634}" srcOrd="0" destOrd="0" presId="urn:microsoft.com/office/officeart/2005/8/layout/chevron2"/>
    <dgm:cxn modelId="{2187615C-9F2B-C747-B6F0-8F3ECA090DDF}" srcId="{1847483A-634C-B840-9A69-B448CDB0F2CF}" destId="{477F1E1E-7CC7-B542-B34A-4D361444F345}" srcOrd="0" destOrd="0" parTransId="{74ABDC8F-2A57-3249-A827-49EFBFB84C1C}" sibTransId="{3ED099C0-EBA4-6342-8834-59A9DC9E4047}"/>
    <dgm:cxn modelId="{87E57510-79A3-824A-A611-77E7CCC1170F}" type="presParOf" srcId="{04E316AC-291B-C542-BD55-2CD37647D634}" destId="{7CB18323-CFC8-1344-A353-9A6AFCD2BBC7}" srcOrd="0" destOrd="0" presId="urn:microsoft.com/office/officeart/2005/8/layout/chevron2"/>
    <dgm:cxn modelId="{DD04D0A5-697E-814F-B26D-B01BC88D4390}" type="presParOf" srcId="{7CB18323-CFC8-1344-A353-9A6AFCD2BBC7}" destId="{64A359C6-50AB-DA4D-9817-BCFEF09D3E3C}" srcOrd="0" destOrd="0" presId="urn:microsoft.com/office/officeart/2005/8/layout/chevron2"/>
    <dgm:cxn modelId="{D9BC7290-5115-9E4E-B7A1-4182630448EF}" type="presParOf" srcId="{7CB18323-CFC8-1344-A353-9A6AFCD2BBC7}" destId="{03B3D79B-FE28-9549-9204-5DAFF074E94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accent6_2" csCatId="accent6" phldr="1"/>
      <dgm:spPr/>
      <dgm:t>
        <a:bodyPr/>
        <a:lstStyle/>
        <a:p>
          <a:endParaRPr lang="en-US"/>
        </a:p>
      </dgm:t>
    </dgm:pt>
    <dgm:pt modelId="{EFA431D6-603B-E04B-8158-8E49A56EF5BB}">
      <dgm:prSet phldrT="[Text]" custT="1"/>
      <dgm:spPr>
        <a:solidFill>
          <a:srgbClr val="BF7750"/>
        </a:solidFill>
        <a:ln>
          <a:solidFill>
            <a:srgbClr val="BF7750"/>
          </a:solidFill>
        </a:ln>
      </dgm:spPr>
      <dgm:t>
        <a:bodyPr/>
        <a:lstStyle/>
        <a:p>
          <a:r>
            <a:rPr lang="en-US" sz="3200" dirty="0" smtClean="0">
              <a:latin typeface="Zapf Dingbats"/>
              <a:ea typeface="Zapf Dingbats"/>
              <a:cs typeface="Zapf Dingbats"/>
              <a:sym typeface="Zapf Dingbats"/>
            </a:rPr>
            <a:t>✓</a:t>
          </a:r>
          <a:endParaRPr lang="en-US" sz="3200" dirty="0"/>
        </a:p>
      </dgm:t>
    </dgm:pt>
    <dgm:pt modelId="{2B79F570-E5D2-674C-A778-E49203CE0006}" type="parTrans" cxnId="{C3070D20-48B5-4241-8AA8-9E674967D801}">
      <dgm:prSet/>
      <dgm:spPr/>
      <dgm:t>
        <a:bodyPr/>
        <a:lstStyle/>
        <a:p>
          <a:endParaRPr lang="en-US"/>
        </a:p>
      </dgm:t>
    </dgm:pt>
    <dgm:pt modelId="{EC801105-3077-4E44-8F22-EA0A2EE126F3}" type="sibTrans" cxnId="{C3070D20-48B5-4241-8AA8-9E674967D801}">
      <dgm:prSet/>
      <dgm:spPr/>
      <dgm:t>
        <a:bodyPr/>
        <a:lstStyle/>
        <a:p>
          <a:endParaRPr lang="en-US"/>
        </a:p>
      </dgm:t>
    </dgm:pt>
    <dgm:pt modelId="{924509AC-3964-FA46-8818-3E83881FA903}">
      <dgm:prSet phldrT="[Text]"/>
      <dgm:spPr>
        <a:noFill/>
        <a:ln>
          <a:solidFill>
            <a:srgbClr val="BF7750"/>
          </a:solidFill>
        </a:ln>
      </dgm:spPr>
      <dgm:t>
        <a:bodyPr/>
        <a:lstStyle/>
        <a:p>
          <a:r>
            <a:rPr lang="en-US" b="1" dirty="0" smtClean="0"/>
            <a:t>R</a:t>
          </a:r>
          <a:r>
            <a:rPr lang="en-US" dirty="0" smtClean="0"/>
            <a:t>elevance</a:t>
          </a:r>
          <a:endParaRPr lang="en-US" dirty="0"/>
        </a:p>
      </dgm:t>
    </dgm:pt>
    <dgm:pt modelId="{838D3786-6604-994B-86C7-508C2FDE85C2}" type="parTrans" cxnId="{C6013A91-4028-6341-94C2-535EF5AD433C}">
      <dgm:prSet/>
      <dgm:spPr/>
      <dgm:t>
        <a:bodyPr/>
        <a:lstStyle/>
        <a:p>
          <a:endParaRPr lang="en-US"/>
        </a:p>
      </dgm:t>
    </dgm:pt>
    <dgm:pt modelId="{3022A804-B624-8047-A87E-DE600642128E}" type="sibTrans" cxnId="{C6013A91-4028-6341-94C2-535EF5AD433C}">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0AB71947-07A6-A048-9ABB-C21AA522D5E5}" type="pres">
      <dgm:prSet presAssocID="{EFA431D6-603B-E04B-8158-8E49A56EF5BB}" presName="composite" presStyleCnt="0"/>
      <dgm:spPr/>
    </dgm:pt>
    <dgm:pt modelId="{8ECD2D58-0255-E94C-AC0E-AD534AA45AF4}" type="pres">
      <dgm:prSet presAssocID="{EFA431D6-603B-E04B-8158-8E49A56EF5BB}" presName="parentText" presStyleLbl="alignNode1" presStyleIdx="0" presStyleCnt="1">
        <dgm:presLayoutVars>
          <dgm:chMax val="1"/>
          <dgm:bulletEnabled val="1"/>
        </dgm:presLayoutVars>
      </dgm:prSet>
      <dgm:spPr/>
      <dgm:t>
        <a:bodyPr/>
        <a:lstStyle/>
        <a:p>
          <a:endParaRPr lang="en-US"/>
        </a:p>
      </dgm:t>
    </dgm:pt>
    <dgm:pt modelId="{850A3BB7-6CE4-5D41-80B1-A6E74AC2F5B0}" type="pres">
      <dgm:prSet presAssocID="{EFA431D6-603B-E04B-8158-8E49A56EF5BB}" presName="descendantText" presStyleLbl="alignAcc1" presStyleIdx="0" presStyleCnt="1" custLinFactNeighborX="20403" custLinFactNeighborY="-84675">
        <dgm:presLayoutVars>
          <dgm:bulletEnabled val="1"/>
        </dgm:presLayoutVars>
      </dgm:prSet>
      <dgm:spPr/>
      <dgm:t>
        <a:bodyPr/>
        <a:lstStyle/>
        <a:p>
          <a:endParaRPr lang="en-US"/>
        </a:p>
      </dgm:t>
    </dgm:pt>
  </dgm:ptLst>
  <dgm:cxnLst>
    <dgm:cxn modelId="{5FB0A451-1A74-2447-82D6-C050CBF4DB36}" type="presOf" srcId="{CED01351-2930-A34E-9361-1975C174C10C}" destId="{04E316AC-291B-C542-BD55-2CD37647D634}" srcOrd="0" destOrd="0" presId="urn:microsoft.com/office/officeart/2005/8/layout/chevron2"/>
    <dgm:cxn modelId="{6D2F6E88-3845-A14F-A1D4-0827B56E6F57}" type="presOf" srcId="{EFA431D6-603B-E04B-8158-8E49A56EF5BB}" destId="{8ECD2D58-0255-E94C-AC0E-AD534AA45AF4}" srcOrd="0" destOrd="0" presId="urn:microsoft.com/office/officeart/2005/8/layout/chevron2"/>
    <dgm:cxn modelId="{C6013A91-4028-6341-94C2-535EF5AD433C}" srcId="{EFA431D6-603B-E04B-8158-8E49A56EF5BB}" destId="{924509AC-3964-FA46-8818-3E83881FA903}" srcOrd="0" destOrd="0" parTransId="{838D3786-6604-994B-86C7-508C2FDE85C2}" sibTransId="{3022A804-B624-8047-A87E-DE600642128E}"/>
    <dgm:cxn modelId="{E2DB7CA8-C26A-F341-980C-19254BE83238}" type="presOf" srcId="{924509AC-3964-FA46-8818-3E83881FA903}" destId="{850A3BB7-6CE4-5D41-80B1-A6E74AC2F5B0}" srcOrd="0" destOrd="0" presId="urn:microsoft.com/office/officeart/2005/8/layout/chevron2"/>
    <dgm:cxn modelId="{C3070D20-48B5-4241-8AA8-9E674967D801}" srcId="{CED01351-2930-A34E-9361-1975C174C10C}" destId="{EFA431D6-603B-E04B-8158-8E49A56EF5BB}" srcOrd="0" destOrd="0" parTransId="{2B79F570-E5D2-674C-A778-E49203CE0006}" sibTransId="{EC801105-3077-4E44-8F22-EA0A2EE126F3}"/>
    <dgm:cxn modelId="{85927066-0A16-E444-8FD1-5F4EC6075A67}" type="presParOf" srcId="{04E316AC-291B-C542-BD55-2CD37647D634}" destId="{0AB71947-07A6-A048-9ABB-C21AA522D5E5}" srcOrd="0" destOrd="0" presId="urn:microsoft.com/office/officeart/2005/8/layout/chevron2"/>
    <dgm:cxn modelId="{0CB78A79-5626-E340-A96B-054F5F20459C}" type="presParOf" srcId="{0AB71947-07A6-A048-9ABB-C21AA522D5E5}" destId="{8ECD2D58-0255-E94C-AC0E-AD534AA45AF4}" srcOrd="0" destOrd="0" presId="urn:microsoft.com/office/officeart/2005/8/layout/chevron2"/>
    <dgm:cxn modelId="{2F09D4D5-487F-0C42-8AAE-20DDDA1CD5CD}" type="presParOf" srcId="{0AB71947-07A6-A048-9ABB-C21AA522D5E5}" destId="{850A3BB7-6CE4-5D41-80B1-A6E74AC2F5B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95846D23-A45E-7048-B12A-4EFFCBE5FB79}">
      <dgm:prSet phldrT="[Text]" custT="1"/>
      <dgm:spPr>
        <a:solidFill>
          <a:srgbClr val="BE9B53"/>
        </a:solidFill>
        <a:ln>
          <a:solidFill>
            <a:srgbClr val="BE9B53"/>
          </a:solidFill>
        </a:ln>
      </dgm:spPr>
      <dgm:t>
        <a:bodyPr/>
        <a:lstStyle/>
        <a:p>
          <a:r>
            <a:rPr lang="en-US" sz="3200" dirty="0" smtClean="0">
              <a:latin typeface="Zapf Dingbats"/>
              <a:ea typeface="Zapf Dingbats"/>
              <a:cs typeface="Zapf Dingbats"/>
              <a:sym typeface="Zapf Dingbats"/>
            </a:rPr>
            <a:t>✓</a:t>
          </a:r>
          <a:endParaRPr lang="en-US" sz="3200" dirty="0"/>
        </a:p>
      </dgm:t>
    </dgm:pt>
    <dgm:pt modelId="{4513BE4D-E09E-B448-A720-620BA073F3EF}" type="parTrans" cxnId="{0C83B601-A69A-7F4C-84E0-652875C2E229}">
      <dgm:prSet/>
      <dgm:spPr/>
      <dgm:t>
        <a:bodyPr/>
        <a:lstStyle/>
        <a:p>
          <a:endParaRPr lang="en-US"/>
        </a:p>
      </dgm:t>
    </dgm:pt>
    <dgm:pt modelId="{723BFFBC-9B0F-EB40-8FF2-6A9ECEC9294E}" type="sibTrans" cxnId="{0C83B601-A69A-7F4C-84E0-652875C2E229}">
      <dgm:prSet/>
      <dgm:spPr/>
      <dgm:t>
        <a:bodyPr/>
        <a:lstStyle/>
        <a:p>
          <a:endParaRPr lang="en-US"/>
        </a:p>
      </dgm:t>
    </dgm:pt>
    <dgm:pt modelId="{BCD43263-C791-794A-A28A-6649692BA03B}">
      <dgm:prSet phldrT="[Text]"/>
      <dgm:spPr>
        <a:ln>
          <a:solidFill>
            <a:srgbClr val="BE9B53"/>
          </a:solidFill>
        </a:ln>
      </dgm:spPr>
      <dgm:t>
        <a:bodyPr/>
        <a:lstStyle/>
        <a:p>
          <a:r>
            <a:rPr lang="en-US" b="1" dirty="0" smtClean="0"/>
            <a:t>A</a:t>
          </a:r>
          <a:r>
            <a:rPr lang="en-US" dirty="0" smtClean="0"/>
            <a:t>uthority</a:t>
          </a:r>
          <a:endParaRPr lang="en-US" dirty="0"/>
        </a:p>
      </dgm:t>
    </dgm:pt>
    <dgm:pt modelId="{719C9A49-171C-5648-9E11-D55EE616E5D7}" type="parTrans" cxnId="{30BA1F9B-E067-A645-9EBB-2EE9C406A217}">
      <dgm:prSet/>
      <dgm:spPr/>
      <dgm:t>
        <a:bodyPr/>
        <a:lstStyle/>
        <a:p>
          <a:endParaRPr lang="en-US"/>
        </a:p>
      </dgm:t>
    </dgm:pt>
    <dgm:pt modelId="{4AAE440F-1BE6-4047-939A-59A417024563}" type="sibTrans" cxnId="{30BA1F9B-E067-A645-9EBB-2EE9C406A217}">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144F9519-F260-9B46-8CDD-D9CC1F0ACC9F}" type="pres">
      <dgm:prSet presAssocID="{95846D23-A45E-7048-B12A-4EFFCBE5FB79}" presName="composite" presStyleCnt="0"/>
      <dgm:spPr/>
    </dgm:pt>
    <dgm:pt modelId="{C06C90CE-D148-E345-861B-48D11B5BDA50}" type="pres">
      <dgm:prSet presAssocID="{95846D23-A45E-7048-B12A-4EFFCBE5FB79}" presName="parentText" presStyleLbl="alignNode1" presStyleIdx="0" presStyleCnt="1">
        <dgm:presLayoutVars>
          <dgm:chMax val="1"/>
          <dgm:bulletEnabled val="1"/>
        </dgm:presLayoutVars>
      </dgm:prSet>
      <dgm:spPr/>
      <dgm:t>
        <a:bodyPr/>
        <a:lstStyle/>
        <a:p>
          <a:endParaRPr lang="en-US"/>
        </a:p>
      </dgm:t>
    </dgm:pt>
    <dgm:pt modelId="{DE4F47AC-DF63-9344-AF92-A9038FEBA55F}" type="pres">
      <dgm:prSet presAssocID="{95846D23-A45E-7048-B12A-4EFFCBE5FB79}" presName="descendantText" presStyleLbl="alignAcc1" presStyleIdx="0" presStyleCnt="1">
        <dgm:presLayoutVars>
          <dgm:bulletEnabled val="1"/>
        </dgm:presLayoutVars>
      </dgm:prSet>
      <dgm:spPr/>
      <dgm:t>
        <a:bodyPr/>
        <a:lstStyle/>
        <a:p>
          <a:endParaRPr lang="en-US"/>
        </a:p>
      </dgm:t>
    </dgm:pt>
  </dgm:ptLst>
  <dgm:cxnLst>
    <dgm:cxn modelId="{0C83B601-A69A-7F4C-84E0-652875C2E229}" srcId="{CED01351-2930-A34E-9361-1975C174C10C}" destId="{95846D23-A45E-7048-B12A-4EFFCBE5FB79}" srcOrd="0" destOrd="0" parTransId="{4513BE4D-E09E-B448-A720-620BA073F3EF}" sibTransId="{723BFFBC-9B0F-EB40-8FF2-6A9ECEC9294E}"/>
    <dgm:cxn modelId="{B388BED4-E202-8A43-AD4A-2C154A8E86CF}" type="presOf" srcId="{CED01351-2930-A34E-9361-1975C174C10C}" destId="{04E316AC-291B-C542-BD55-2CD37647D634}" srcOrd="0" destOrd="0" presId="urn:microsoft.com/office/officeart/2005/8/layout/chevron2"/>
    <dgm:cxn modelId="{B29557B5-501E-C348-9B99-3DFA68A46AB7}" type="presOf" srcId="{BCD43263-C791-794A-A28A-6649692BA03B}" destId="{DE4F47AC-DF63-9344-AF92-A9038FEBA55F}" srcOrd="0" destOrd="0" presId="urn:microsoft.com/office/officeart/2005/8/layout/chevron2"/>
    <dgm:cxn modelId="{EC8A2381-E23F-A44F-8B70-F4D410166A61}" type="presOf" srcId="{95846D23-A45E-7048-B12A-4EFFCBE5FB79}" destId="{C06C90CE-D148-E345-861B-48D11B5BDA50}" srcOrd="0" destOrd="0" presId="urn:microsoft.com/office/officeart/2005/8/layout/chevron2"/>
    <dgm:cxn modelId="{30BA1F9B-E067-A645-9EBB-2EE9C406A217}" srcId="{95846D23-A45E-7048-B12A-4EFFCBE5FB79}" destId="{BCD43263-C791-794A-A28A-6649692BA03B}" srcOrd="0" destOrd="0" parTransId="{719C9A49-171C-5648-9E11-D55EE616E5D7}" sibTransId="{4AAE440F-1BE6-4047-939A-59A417024563}"/>
    <dgm:cxn modelId="{8803CF43-037C-934D-8D4F-A6AC038DAF8C}" type="presParOf" srcId="{04E316AC-291B-C542-BD55-2CD37647D634}" destId="{144F9519-F260-9B46-8CDD-D9CC1F0ACC9F}" srcOrd="0" destOrd="0" presId="urn:microsoft.com/office/officeart/2005/8/layout/chevron2"/>
    <dgm:cxn modelId="{B8F85D4C-D8BE-0049-B85C-1350F60FAB29}" type="presParOf" srcId="{144F9519-F260-9B46-8CDD-D9CC1F0ACC9F}" destId="{C06C90CE-D148-E345-861B-48D11B5BDA50}" srcOrd="0" destOrd="0" presId="urn:microsoft.com/office/officeart/2005/8/layout/chevron2"/>
    <dgm:cxn modelId="{828E4743-12E5-504E-8428-67619C5E95C3}" type="presParOf" srcId="{144F9519-F260-9B46-8CDD-D9CC1F0ACC9F}" destId="{DE4F47AC-DF63-9344-AF92-A9038FEBA55F}"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59286B02-0D32-434D-9544-D6B3DBC77627}">
      <dgm:prSet phldrT="[Text]" custT="1"/>
      <dgm:spPr>
        <a:solidFill>
          <a:srgbClr val="BCBC56"/>
        </a:solidFill>
        <a:ln>
          <a:solidFill>
            <a:srgbClr val="BCBC56"/>
          </a:solidFill>
        </a:ln>
      </dgm:spPr>
      <dgm:t>
        <a:bodyPr/>
        <a:lstStyle/>
        <a:p>
          <a:r>
            <a:rPr lang="en-US" sz="3200" dirty="0" smtClean="0">
              <a:latin typeface="Zapf Dingbats"/>
              <a:ea typeface="Zapf Dingbats"/>
              <a:cs typeface="Zapf Dingbats"/>
              <a:sym typeface="Zapf Dingbats"/>
            </a:rPr>
            <a:t>✓</a:t>
          </a:r>
          <a:endParaRPr lang="en-US" sz="3200" dirty="0"/>
        </a:p>
      </dgm:t>
    </dgm:pt>
    <dgm:pt modelId="{056B0870-3DBF-2B41-ABE3-89AD1AD27412}" type="parTrans" cxnId="{34D13E76-06BF-4A46-BEDC-56006F67592F}">
      <dgm:prSet/>
      <dgm:spPr/>
      <dgm:t>
        <a:bodyPr/>
        <a:lstStyle/>
        <a:p>
          <a:endParaRPr lang="en-US"/>
        </a:p>
      </dgm:t>
    </dgm:pt>
    <dgm:pt modelId="{C45B8343-C0F4-CD48-8917-993BD096E54A}" type="sibTrans" cxnId="{34D13E76-06BF-4A46-BEDC-56006F67592F}">
      <dgm:prSet/>
      <dgm:spPr/>
      <dgm:t>
        <a:bodyPr/>
        <a:lstStyle/>
        <a:p>
          <a:endParaRPr lang="en-US"/>
        </a:p>
      </dgm:t>
    </dgm:pt>
    <dgm:pt modelId="{E40C078E-EE49-884F-B470-28F704A16E98}">
      <dgm:prSet phldrT="[Text]"/>
      <dgm:spPr>
        <a:ln>
          <a:solidFill>
            <a:srgbClr val="BCBC56"/>
          </a:solidFill>
        </a:ln>
      </dgm:spPr>
      <dgm:t>
        <a:bodyPr/>
        <a:lstStyle/>
        <a:p>
          <a:r>
            <a:rPr lang="en-US" b="1" dirty="0" smtClean="0"/>
            <a:t>A</a:t>
          </a:r>
          <a:r>
            <a:rPr lang="en-US" dirty="0" smtClean="0"/>
            <a:t>ccuracy</a:t>
          </a:r>
          <a:endParaRPr lang="en-US" dirty="0"/>
        </a:p>
      </dgm:t>
    </dgm:pt>
    <dgm:pt modelId="{13762575-7856-A043-85FD-E333A7DF07BE}" type="parTrans" cxnId="{BD694FEA-59AE-194D-AC28-59F54A15701B}">
      <dgm:prSet/>
      <dgm:spPr/>
      <dgm:t>
        <a:bodyPr/>
        <a:lstStyle/>
        <a:p>
          <a:endParaRPr lang="en-US"/>
        </a:p>
      </dgm:t>
    </dgm:pt>
    <dgm:pt modelId="{46DBE258-9A0E-1344-9339-DEF499667050}" type="sibTrans" cxnId="{BD694FEA-59AE-194D-AC28-59F54A15701B}">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EE0AA8C2-DFC5-1F4F-9826-406F785B2AC0}" type="pres">
      <dgm:prSet presAssocID="{59286B02-0D32-434D-9544-D6B3DBC77627}" presName="composite" presStyleCnt="0"/>
      <dgm:spPr/>
    </dgm:pt>
    <dgm:pt modelId="{2769FCBF-BE77-F843-8F7E-8DA01A8A84A0}" type="pres">
      <dgm:prSet presAssocID="{59286B02-0D32-434D-9544-D6B3DBC77627}" presName="parentText" presStyleLbl="alignNode1" presStyleIdx="0" presStyleCnt="1">
        <dgm:presLayoutVars>
          <dgm:chMax val="1"/>
          <dgm:bulletEnabled val="1"/>
        </dgm:presLayoutVars>
      </dgm:prSet>
      <dgm:spPr/>
      <dgm:t>
        <a:bodyPr/>
        <a:lstStyle/>
        <a:p>
          <a:endParaRPr lang="en-US"/>
        </a:p>
      </dgm:t>
    </dgm:pt>
    <dgm:pt modelId="{76434731-9225-6241-8522-C5B4A7E05F5C}" type="pres">
      <dgm:prSet presAssocID="{59286B02-0D32-434D-9544-D6B3DBC77627}" presName="descendantText" presStyleLbl="alignAcc1" presStyleIdx="0" presStyleCnt="1">
        <dgm:presLayoutVars>
          <dgm:bulletEnabled val="1"/>
        </dgm:presLayoutVars>
      </dgm:prSet>
      <dgm:spPr/>
      <dgm:t>
        <a:bodyPr/>
        <a:lstStyle/>
        <a:p>
          <a:endParaRPr lang="en-US"/>
        </a:p>
      </dgm:t>
    </dgm:pt>
  </dgm:ptLst>
  <dgm:cxnLst>
    <dgm:cxn modelId="{FFE156EF-D2E5-644F-848C-E0C52EB3B0C8}" type="presOf" srcId="{E40C078E-EE49-884F-B470-28F704A16E98}" destId="{76434731-9225-6241-8522-C5B4A7E05F5C}" srcOrd="0" destOrd="0" presId="urn:microsoft.com/office/officeart/2005/8/layout/chevron2"/>
    <dgm:cxn modelId="{53C05B64-2C89-D145-8F3F-53525C862B1F}" type="presOf" srcId="{59286B02-0D32-434D-9544-D6B3DBC77627}" destId="{2769FCBF-BE77-F843-8F7E-8DA01A8A84A0}" srcOrd="0" destOrd="0" presId="urn:microsoft.com/office/officeart/2005/8/layout/chevron2"/>
    <dgm:cxn modelId="{2A69B997-295F-B946-8EC3-F9EDFEA1DE8D}" type="presOf" srcId="{CED01351-2930-A34E-9361-1975C174C10C}" destId="{04E316AC-291B-C542-BD55-2CD37647D634}" srcOrd="0" destOrd="0" presId="urn:microsoft.com/office/officeart/2005/8/layout/chevron2"/>
    <dgm:cxn modelId="{34D13E76-06BF-4A46-BEDC-56006F67592F}" srcId="{CED01351-2930-A34E-9361-1975C174C10C}" destId="{59286B02-0D32-434D-9544-D6B3DBC77627}" srcOrd="0" destOrd="0" parTransId="{056B0870-3DBF-2B41-ABE3-89AD1AD27412}" sibTransId="{C45B8343-C0F4-CD48-8917-993BD096E54A}"/>
    <dgm:cxn modelId="{BD694FEA-59AE-194D-AC28-59F54A15701B}" srcId="{59286B02-0D32-434D-9544-D6B3DBC77627}" destId="{E40C078E-EE49-884F-B470-28F704A16E98}" srcOrd="0" destOrd="0" parTransId="{13762575-7856-A043-85FD-E333A7DF07BE}" sibTransId="{46DBE258-9A0E-1344-9339-DEF499667050}"/>
    <dgm:cxn modelId="{16CF01B5-7BD7-5846-A9B6-216856FCAE1D}" type="presParOf" srcId="{04E316AC-291B-C542-BD55-2CD37647D634}" destId="{EE0AA8C2-DFC5-1F4F-9826-406F785B2AC0}" srcOrd="0" destOrd="0" presId="urn:microsoft.com/office/officeart/2005/8/layout/chevron2"/>
    <dgm:cxn modelId="{1AC74CED-71F3-2945-86BA-37BEB67ADE24}" type="presParOf" srcId="{EE0AA8C2-DFC5-1F4F-9826-406F785B2AC0}" destId="{2769FCBF-BE77-F843-8F7E-8DA01A8A84A0}" srcOrd="0" destOrd="0" presId="urn:microsoft.com/office/officeart/2005/8/layout/chevron2"/>
    <dgm:cxn modelId="{F15C174E-7A3C-354E-9219-FE2F7DB2955E}" type="presParOf" srcId="{EE0AA8C2-DFC5-1F4F-9826-406F785B2AC0}" destId="{76434731-9225-6241-8522-C5B4A7E05F5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59286B02-0D32-434D-9544-D6B3DBC77627}">
      <dgm:prSet phldrT="[Text]" custT="1"/>
      <dgm:spPr>
        <a:solidFill>
          <a:srgbClr val="BCBC56"/>
        </a:solidFill>
        <a:ln>
          <a:solidFill>
            <a:srgbClr val="BCBC56"/>
          </a:solidFill>
        </a:ln>
      </dgm:spPr>
      <dgm:t>
        <a:bodyPr/>
        <a:lstStyle/>
        <a:p>
          <a:r>
            <a:rPr lang="en-US" sz="3200" dirty="0" smtClean="0">
              <a:latin typeface="Zapf Dingbats"/>
              <a:ea typeface="Zapf Dingbats"/>
              <a:cs typeface="Zapf Dingbats"/>
              <a:sym typeface="Zapf Dingbats"/>
            </a:rPr>
            <a:t>✓</a:t>
          </a:r>
          <a:endParaRPr lang="en-US" sz="3200" dirty="0"/>
        </a:p>
      </dgm:t>
    </dgm:pt>
    <dgm:pt modelId="{056B0870-3DBF-2B41-ABE3-89AD1AD27412}" type="parTrans" cxnId="{34D13E76-06BF-4A46-BEDC-56006F67592F}">
      <dgm:prSet/>
      <dgm:spPr/>
      <dgm:t>
        <a:bodyPr/>
        <a:lstStyle/>
        <a:p>
          <a:endParaRPr lang="en-US"/>
        </a:p>
      </dgm:t>
    </dgm:pt>
    <dgm:pt modelId="{C45B8343-C0F4-CD48-8917-993BD096E54A}" type="sibTrans" cxnId="{34D13E76-06BF-4A46-BEDC-56006F67592F}">
      <dgm:prSet/>
      <dgm:spPr/>
      <dgm:t>
        <a:bodyPr/>
        <a:lstStyle/>
        <a:p>
          <a:endParaRPr lang="en-US"/>
        </a:p>
      </dgm:t>
    </dgm:pt>
    <dgm:pt modelId="{E40C078E-EE49-884F-B470-28F704A16E98}">
      <dgm:prSet phldrT="[Text]"/>
      <dgm:spPr>
        <a:ln>
          <a:solidFill>
            <a:srgbClr val="BCBC56"/>
          </a:solidFill>
        </a:ln>
      </dgm:spPr>
      <dgm:t>
        <a:bodyPr/>
        <a:lstStyle/>
        <a:p>
          <a:r>
            <a:rPr lang="en-US" b="1" dirty="0" smtClean="0"/>
            <a:t>A</a:t>
          </a:r>
          <a:r>
            <a:rPr lang="en-US" dirty="0" smtClean="0"/>
            <a:t>ccuracy</a:t>
          </a:r>
          <a:endParaRPr lang="en-US" dirty="0"/>
        </a:p>
      </dgm:t>
    </dgm:pt>
    <dgm:pt modelId="{13762575-7856-A043-85FD-E333A7DF07BE}" type="parTrans" cxnId="{BD694FEA-59AE-194D-AC28-59F54A15701B}">
      <dgm:prSet/>
      <dgm:spPr/>
      <dgm:t>
        <a:bodyPr/>
        <a:lstStyle/>
        <a:p>
          <a:endParaRPr lang="en-US"/>
        </a:p>
      </dgm:t>
    </dgm:pt>
    <dgm:pt modelId="{46DBE258-9A0E-1344-9339-DEF499667050}" type="sibTrans" cxnId="{BD694FEA-59AE-194D-AC28-59F54A15701B}">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EE0AA8C2-DFC5-1F4F-9826-406F785B2AC0}" type="pres">
      <dgm:prSet presAssocID="{59286B02-0D32-434D-9544-D6B3DBC77627}" presName="composite" presStyleCnt="0"/>
      <dgm:spPr/>
    </dgm:pt>
    <dgm:pt modelId="{2769FCBF-BE77-F843-8F7E-8DA01A8A84A0}" type="pres">
      <dgm:prSet presAssocID="{59286B02-0D32-434D-9544-D6B3DBC77627}" presName="parentText" presStyleLbl="alignNode1" presStyleIdx="0" presStyleCnt="1">
        <dgm:presLayoutVars>
          <dgm:chMax val="1"/>
          <dgm:bulletEnabled val="1"/>
        </dgm:presLayoutVars>
      </dgm:prSet>
      <dgm:spPr/>
      <dgm:t>
        <a:bodyPr/>
        <a:lstStyle/>
        <a:p>
          <a:endParaRPr lang="en-US"/>
        </a:p>
      </dgm:t>
    </dgm:pt>
    <dgm:pt modelId="{76434731-9225-6241-8522-C5B4A7E05F5C}" type="pres">
      <dgm:prSet presAssocID="{59286B02-0D32-434D-9544-D6B3DBC77627}" presName="descendantText" presStyleLbl="alignAcc1" presStyleIdx="0" presStyleCnt="1">
        <dgm:presLayoutVars>
          <dgm:bulletEnabled val="1"/>
        </dgm:presLayoutVars>
      </dgm:prSet>
      <dgm:spPr/>
      <dgm:t>
        <a:bodyPr/>
        <a:lstStyle/>
        <a:p>
          <a:endParaRPr lang="en-US"/>
        </a:p>
      </dgm:t>
    </dgm:pt>
  </dgm:ptLst>
  <dgm:cxnLst>
    <dgm:cxn modelId="{C085098A-968D-C14E-B1C2-B4539317DCE4}" type="presOf" srcId="{59286B02-0D32-434D-9544-D6B3DBC77627}" destId="{2769FCBF-BE77-F843-8F7E-8DA01A8A84A0}" srcOrd="0" destOrd="0" presId="urn:microsoft.com/office/officeart/2005/8/layout/chevron2"/>
    <dgm:cxn modelId="{34D13E76-06BF-4A46-BEDC-56006F67592F}" srcId="{CED01351-2930-A34E-9361-1975C174C10C}" destId="{59286B02-0D32-434D-9544-D6B3DBC77627}" srcOrd="0" destOrd="0" parTransId="{056B0870-3DBF-2B41-ABE3-89AD1AD27412}" sibTransId="{C45B8343-C0F4-CD48-8917-993BD096E54A}"/>
    <dgm:cxn modelId="{BD694FEA-59AE-194D-AC28-59F54A15701B}" srcId="{59286B02-0D32-434D-9544-D6B3DBC77627}" destId="{E40C078E-EE49-884F-B470-28F704A16E98}" srcOrd="0" destOrd="0" parTransId="{13762575-7856-A043-85FD-E333A7DF07BE}" sibTransId="{46DBE258-9A0E-1344-9339-DEF499667050}"/>
    <dgm:cxn modelId="{A8EF646B-5948-FC47-956D-3842BE709083}" type="presOf" srcId="{CED01351-2930-A34E-9361-1975C174C10C}" destId="{04E316AC-291B-C542-BD55-2CD37647D634}" srcOrd="0" destOrd="0" presId="urn:microsoft.com/office/officeart/2005/8/layout/chevron2"/>
    <dgm:cxn modelId="{4993BB2E-8B16-BC43-B8F3-6627626CACD1}" type="presOf" srcId="{E40C078E-EE49-884F-B470-28F704A16E98}" destId="{76434731-9225-6241-8522-C5B4A7E05F5C}" srcOrd="0" destOrd="0" presId="urn:microsoft.com/office/officeart/2005/8/layout/chevron2"/>
    <dgm:cxn modelId="{DBA30CCB-64D9-5F4D-BC76-A9BB22E964B2}" type="presParOf" srcId="{04E316AC-291B-C542-BD55-2CD37647D634}" destId="{EE0AA8C2-DFC5-1F4F-9826-406F785B2AC0}" srcOrd="0" destOrd="0" presId="urn:microsoft.com/office/officeart/2005/8/layout/chevron2"/>
    <dgm:cxn modelId="{510DC3F6-E38B-AD43-AD02-43690B42EBB7}" type="presParOf" srcId="{EE0AA8C2-DFC5-1F4F-9826-406F785B2AC0}" destId="{2769FCBF-BE77-F843-8F7E-8DA01A8A84A0}" srcOrd="0" destOrd="0" presId="urn:microsoft.com/office/officeart/2005/8/layout/chevron2"/>
    <dgm:cxn modelId="{EB9D436D-DA68-CE4C-A804-E1417E9AD86D}" type="presParOf" srcId="{EE0AA8C2-DFC5-1F4F-9826-406F785B2AC0}" destId="{76434731-9225-6241-8522-C5B4A7E05F5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D01351-2930-A34E-9361-1975C174C10C}" type="doc">
      <dgm:prSet loTypeId="urn:microsoft.com/office/officeart/2005/8/layout/chevron2" loCatId="" qsTypeId="urn:microsoft.com/office/officeart/2005/8/quickstyle/simple2" qsCatId="simple" csTypeId="urn:microsoft.com/office/officeart/2005/8/colors/colorful2" csCatId="colorful" phldr="1"/>
      <dgm:spPr/>
      <dgm:t>
        <a:bodyPr/>
        <a:lstStyle/>
        <a:p>
          <a:endParaRPr lang="en-US"/>
        </a:p>
      </dgm:t>
    </dgm:pt>
    <dgm:pt modelId="{9D891697-A008-A444-B49D-E83F93F9367A}">
      <dgm:prSet phldrT="[Text]" custT="1"/>
      <dgm:spPr>
        <a:solidFill>
          <a:srgbClr val="9BBB59"/>
        </a:solidFill>
        <a:ln>
          <a:solidFill>
            <a:srgbClr val="9BBB59"/>
          </a:solidFill>
        </a:ln>
      </dgm:spPr>
      <dgm:t>
        <a:bodyPr/>
        <a:lstStyle/>
        <a:p>
          <a:r>
            <a:rPr lang="en-US" sz="3200" dirty="0" smtClean="0">
              <a:latin typeface="Zapf Dingbats"/>
              <a:ea typeface="Zapf Dingbats"/>
              <a:cs typeface="Zapf Dingbats"/>
              <a:sym typeface="Zapf Dingbats"/>
            </a:rPr>
            <a:t>✓</a:t>
          </a:r>
          <a:endParaRPr lang="en-US" sz="3200" dirty="0"/>
        </a:p>
      </dgm:t>
    </dgm:pt>
    <dgm:pt modelId="{54953343-DEC2-9F44-BAC8-88B4C995025E}" type="parTrans" cxnId="{B8C923DC-9405-A94A-862B-33CBB61A8D65}">
      <dgm:prSet/>
      <dgm:spPr/>
      <dgm:t>
        <a:bodyPr/>
        <a:lstStyle/>
        <a:p>
          <a:endParaRPr lang="en-US"/>
        </a:p>
      </dgm:t>
    </dgm:pt>
    <dgm:pt modelId="{F7F187C4-82EE-EC4B-8CA4-5526E051A12E}" type="sibTrans" cxnId="{B8C923DC-9405-A94A-862B-33CBB61A8D65}">
      <dgm:prSet/>
      <dgm:spPr/>
      <dgm:t>
        <a:bodyPr/>
        <a:lstStyle/>
        <a:p>
          <a:endParaRPr lang="en-US"/>
        </a:p>
      </dgm:t>
    </dgm:pt>
    <dgm:pt modelId="{DA65CBC6-1A35-D240-9348-D55CF58F7809}">
      <dgm:prSet phldrT="[Text]"/>
      <dgm:spPr>
        <a:ln>
          <a:solidFill>
            <a:srgbClr val="9BBB59"/>
          </a:solidFill>
        </a:ln>
      </dgm:spPr>
      <dgm:t>
        <a:bodyPr/>
        <a:lstStyle/>
        <a:p>
          <a:r>
            <a:rPr lang="en-US" b="1" dirty="0" smtClean="0"/>
            <a:t>P</a:t>
          </a:r>
          <a:r>
            <a:rPr lang="en-US" dirty="0" smtClean="0"/>
            <a:t>urpose</a:t>
          </a:r>
          <a:endParaRPr lang="en-US" dirty="0"/>
        </a:p>
      </dgm:t>
    </dgm:pt>
    <dgm:pt modelId="{DA19937F-3315-E644-846D-5273D0DBC3C1}" type="parTrans" cxnId="{2F9014B4-58FF-8945-8672-38F2DB590E6E}">
      <dgm:prSet/>
      <dgm:spPr/>
      <dgm:t>
        <a:bodyPr/>
        <a:lstStyle/>
        <a:p>
          <a:endParaRPr lang="en-US"/>
        </a:p>
      </dgm:t>
    </dgm:pt>
    <dgm:pt modelId="{D65EE216-A77A-5A42-B4DA-6142207A7171}" type="sibTrans" cxnId="{2F9014B4-58FF-8945-8672-38F2DB590E6E}">
      <dgm:prSet/>
      <dgm:spPr/>
      <dgm:t>
        <a:bodyPr/>
        <a:lstStyle/>
        <a:p>
          <a:endParaRPr lang="en-US"/>
        </a:p>
      </dgm:t>
    </dgm:pt>
    <dgm:pt modelId="{04E316AC-291B-C542-BD55-2CD37647D634}" type="pres">
      <dgm:prSet presAssocID="{CED01351-2930-A34E-9361-1975C174C10C}" presName="linearFlow" presStyleCnt="0">
        <dgm:presLayoutVars>
          <dgm:dir/>
          <dgm:animLvl val="lvl"/>
          <dgm:resizeHandles val="exact"/>
        </dgm:presLayoutVars>
      </dgm:prSet>
      <dgm:spPr/>
      <dgm:t>
        <a:bodyPr/>
        <a:lstStyle/>
        <a:p>
          <a:endParaRPr lang="en-US"/>
        </a:p>
      </dgm:t>
    </dgm:pt>
    <dgm:pt modelId="{4F570A33-F313-5843-B4D8-64497C5E7B2F}" type="pres">
      <dgm:prSet presAssocID="{9D891697-A008-A444-B49D-E83F93F9367A}" presName="composite" presStyleCnt="0"/>
      <dgm:spPr/>
    </dgm:pt>
    <dgm:pt modelId="{64387973-700A-B541-92B2-C2E600E11DDA}" type="pres">
      <dgm:prSet presAssocID="{9D891697-A008-A444-B49D-E83F93F9367A}" presName="parentText" presStyleLbl="alignNode1" presStyleIdx="0" presStyleCnt="1">
        <dgm:presLayoutVars>
          <dgm:chMax val="1"/>
          <dgm:bulletEnabled val="1"/>
        </dgm:presLayoutVars>
      </dgm:prSet>
      <dgm:spPr/>
      <dgm:t>
        <a:bodyPr/>
        <a:lstStyle/>
        <a:p>
          <a:endParaRPr lang="en-US"/>
        </a:p>
      </dgm:t>
    </dgm:pt>
    <dgm:pt modelId="{870E779F-92EB-264F-8C11-30EFE33249B8}" type="pres">
      <dgm:prSet presAssocID="{9D891697-A008-A444-B49D-E83F93F9367A}" presName="descendantText" presStyleLbl="alignAcc1" presStyleIdx="0" presStyleCnt="1" custLinFactNeighborY="8801">
        <dgm:presLayoutVars>
          <dgm:bulletEnabled val="1"/>
        </dgm:presLayoutVars>
      </dgm:prSet>
      <dgm:spPr/>
      <dgm:t>
        <a:bodyPr/>
        <a:lstStyle/>
        <a:p>
          <a:endParaRPr lang="en-US"/>
        </a:p>
      </dgm:t>
    </dgm:pt>
  </dgm:ptLst>
  <dgm:cxnLst>
    <dgm:cxn modelId="{2F9014B4-58FF-8945-8672-38F2DB590E6E}" srcId="{9D891697-A008-A444-B49D-E83F93F9367A}" destId="{DA65CBC6-1A35-D240-9348-D55CF58F7809}" srcOrd="0" destOrd="0" parTransId="{DA19937F-3315-E644-846D-5273D0DBC3C1}" sibTransId="{D65EE216-A77A-5A42-B4DA-6142207A7171}"/>
    <dgm:cxn modelId="{B8C923DC-9405-A94A-862B-33CBB61A8D65}" srcId="{CED01351-2930-A34E-9361-1975C174C10C}" destId="{9D891697-A008-A444-B49D-E83F93F9367A}" srcOrd="0" destOrd="0" parTransId="{54953343-DEC2-9F44-BAC8-88B4C995025E}" sibTransId="{F7F187C4-82EE-EC4B-8CA4-5526E051A12E}"/>
    <dgm:cxn modelId="{F2B35FF7-877A-B54E-AA86-BAF5E4A398F8}" type="presOf" srcId="{DA65CBC6-1A35-D240-9348-D55CF58F7809}" destId="{870E779F-92EB-264F-8C11-30EFE33249B8}" srcOrd="0" destOrd="0" presId="urn:microsoft.com/office/officeart/2005/8/layout/chevron2"/>
    <dgm:cxn modelId="{F6940E3F-C9E7-1F41-A847-02F73E796F8E}" type="presOf" srcId="{9D891697-A008-A444-B49D-E83F93F9367A}" destId="{64387973-700A-B541-92B2-C2E600E11DDA}" srcOrd="0" destOrd="0" presId="urn:microsoft.com/office/officeart/2005/8/layout/chevron2"/>
    <dgm:cxn modelId="{35AF32B1-C511-A949-9BCE-905B900F4A39}" type="presOf" srcId="{CED01351-2930-A34E-9361-1975C174C10C}" destId="{04E316AC-291B-C542-BD55-2CD37647D634}" srcOrd="0" destOrd="0" presId="urn:microsoft.com/office/officeart/2005/8/layout/chevron2"/>
    <dgm:cxn modelId="{E8AF5B15-6E7C-7342-9BD9-5B25CCB9B62C}" type="presParOf" srcId="{04E316AC-291B-C542-BD55-2CD37647D634}" destId="{4F570A33-F313-5843-B4D8-64497C5E7B2F}" srcOrd="0" destOrd="0" presId="urn:microsoft.com/office/officeart/2005/8/layout/chevron2"/>
    <dgm:cxn modelId="{A8C08E51-4C9C-2245-BD02-E2879E8B2E8C}" type="presParOf" srcId="{4F570A33-F313-5843-B4D8-64497C5E7B2F}" destId="{64387973-700A-B541-92B2-C2E600E11DDA}" srcOrd="0" destOrd="0" presId="urn:microsoft.com/office/officeart/2005/8/layout/chevron2"/>
    <dgm:cxn modelId="{ABB681DA-CAF6-3A47-872C-3EAD30517B86}" type="presParOf" srcId="{4F570A33-F313-5843-B4D8-64497C5E7B2F}" destId="{870E779F-92EB-264F-8C11-30EFE33249B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7F9DA4-1E84-B543-B075-A34228BDB369}" type="datetimeFigureOut">
              <a:rPr lang="en-US" smtClean="0"/>
              <a:t>1/10/2018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B9DA30-5210-4C46-ACDA-3EFE0E093EC0}" type="slidenum">
              <a:rPr lang="en-US" smtClean="0"/>
              <a:t>‹#›</a:t>
            </a:fld>
            <a:endParaRPr lang="en-US"/>
          </a:p>
        </p:txBody>
      </p:sp>
    </p:spTree>
    <p:extLst>
      <p:ext uri="{BB962C8B-B14F-4D97-AF65-F5344CB8AC3E}">
        <p14:creationId xmlns:p14="http://schemas.microsoft.com/office/powerpoint/2010/main" val="28363342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3</a:t>
            </a:fld>
            <a:endParaRPr lang="en-US"/>
          </a:p>
        </p:txBody>
      </p:sp>
    </p:spTree>
    <p:extLst>
      <p:ext uri="{BB962C8B-B14F-4D97-AF65-F5344CB8AC3E}">
        <p14:creationId xmlns:p14="http://schemas.microsoft.com/office/powerpoint/2010/main" val="348293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the students who wrote this article, and what are their qualifications (i.e. where do they work)? Do they work for non-biased organizations? Well-known universities?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Every published scientific article will give the authors’ names and their affiliations, as well as any conflicts of interest the authors declare. One author in this article identifies as an “independent scientist”, which should raise alarm. An independent scientist, without ties to a research institute, company or university is unlikely to have funds and resources to conduct research. (Note that even though this is a review article, it is important for the authors to have experience doing research in the field first-hand so they have a deep understanding of the field.) The other author is listed as being in the field of computer science and artificial intelligence at MIT. This is suspicious, as it is odd that a computer scientist is also a specialist in the gut microbiome and pathways to modern disease, both complicated biological topics. </a:t>
            </a:r>
          </a:p>
          <a:p>
            <a:endParaRPr lang="en-US" baseline="0" dirty="0" smtClean="0"/>
          </a:p>
          <a:p>
            <a:endParaRPr lang="en-US" baseline="0" dirty="0" smtClean="0"/>
          </a:p>
          <a:p>
            <a:r>
              <a:rPr lang="en-US" baseline="0" dirty="0" smtClean="0"/>
              <a:t>If students have access to the internet they can search for the authors’ names to see other research the authors have conducted. More credible authors will have several articles published in the field. </a:t>
            </a:r>
          </a:p>
          <a:p>
            <a:endParaRPr lang="en-US" baseline="0" dirty="0" smtClean="0"/>
          </a:p>
          <a:p>
            <a:r>
              <a:rPr lang="en-US" dirty="0" smtClean="0"/>
              <a:t>Ask the students if</a:t>
            </a:r>
            <a:r>
              <a:rPr lang="en-US" baseline="0" dirty="0" smtClean="0"/>
              <a:t> they see anything concerning about the authors and their affiliations (red flag)</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15</a:t>
            </a:fld>
            <a:endParaRPr lang="en-US"/>
          </a:p>
        </p:txBody>
      </p:sp>
    </p:spTree>
    <p:extLst>
      <p:ext uri="{BB962C8B-B14F-4D97-AF65-F5344CB8AC3E}">
        <p14:creationId xmlns:p14="http://schemas.microsoft.com/office/powerpoint/2010/main" val="269188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whether the journal Entropy is a reliable source of information</a:t>
            </a:r>
            <a:r>
              <a:rPr lang="en-US" baseline="0" dirty="0" smtClean="0"/>
              <a:t> for the field of GMOs. </a:t>
            </a:r>
          </a:p>
          <a:p>
            <a:endParaRPr lang="en-US" baseline="0" dirty="0" smtClean="0"/>
          </a:p>
          <a:p>
            <a:r>
              <a:rPr lang="en-US" baseline="0" dirty="0" smtClean="0"/>
              <a:t>Ask whether there are parts of the abstract that raise concern.</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16</a:t>
            </a:fld>
            <a:endParaRPr lang="en-US"/>
          </a:p>
        </p:txBody>
      </p:sp>
    </p:spTree>
    <p:extLst>
      <p:ext uri="{BB962C8B-B14F-4D97-AF65-F5344CB8AC3E}">
        <p14:creationId xmlns:p14="http://schemas.microsoft.com/office/powerpoint/2010/main" val="274257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Ask whether there are parts of the abstract that raise concern.</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17</a:t>
            </a:fld>
            <a:endParaRPr lang="en-US"/>
          </a:p>
        </p:txBody>
      </p:sp>
    </p:spTree>
    <p:extLst>
      <p:ext uri="{BB962C8B-B14F-4D97-AF65-F5344CB8AC3E}">
        <p14:creationId xmlns:p14="http://schemas.microsoft.com/office/powerpoint/2010/main" val="27425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students what the purpose of the journal Entropy is, and what the purpose of the article is. </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18</a:t>
            </a:fld>
            <a:endParaRPr lang="en-US"/>
          </a:p>
        </p:txBody>
      </p:sp>
    </p:spTree>
    <p:extLst>
      <p:ext uri="{BB962C8B-B14F-4D97-AF65-F5344CB8AC3E}">
        <p14:creationId xmlns:p14="http://schemas.microsoft.com/office/powerpoint/2010/main" val="2716573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20</a:t>
            </a:fld>
            <a:endParaRPr lang="en-US"/>
          </a:p>
        </p:txBody>
      </p:sp>
    </p:spTree>
    <p:extLst>
      <p:ext uri="{BB962C8B-B14F-4D97-AF65-F5344CB8AC3E}">
        <p14:creationId xmlns:p14="http://schemas.microsoft.com/office/powerpoint/2010/main" val="3739861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4</a:t>
            </a:fld>
            <a:endParaRPr lang="en-US"/>
          </a:p>
        </p:txBody>
      </p:sp>
    </p:spTree>
    <p:extLst>
      <p:ext uri="{BB962C8B-B14F-4D97-AF65-F5344CB8AC3E}">
        <p14:creationId xmlns:p14="http://schemas.microsoft.com/office/powerpoint/2010/main" val="348293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length: 3:19</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5</a:t>
            </a:fld>
            <a:endParaRPr lang="en-US"/>
          </a:p>
        </p:txBody>
      </p:sp>
    </p:spTree>
    <p:extLst>
      <p:ext uri="{BB962C8B-B14F-4D97-AF65-F5344CB8AC3E}">
        <p14:creationId xmlns:p14="http://schemas.microsoft.com/office/powerpoint/2010/main" val="373986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6</a:t>
            </a:fld>
            <a:endParaRPr lang="en-US"/>
          </a:p>
        </p:txBody>
      </p:sp>
    </p:spTree>
    <p:extLst>
      <p:ext uri="{BB962C8B-B14F-4D97-AF65-F5344CB8AC3E}">
        <p14:creationId xmlns:p14="http://schemas.microsoft.com/office/powerpoint/2010/main" val="301647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7</a:t>
            </a:fld>
            <a:endParaRPr lang="en-US"/>
          </a:p>
        </p:txBody>
      </p:sp>
    </p:spTree>
    <p:extLst>
      <p:ext uri="{BB962C8B-B14F-4D97-AF65-F5344CB8AC3E}">
        <p14:creationId xmlns:p14="http://schemas.microsoft.com/office/powerpoint/2010/main" val="301647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8</a:t>
            </a:fld>
            <a:endParaRPr lang="en-US"/>
          </a:p>
        </p:txBody>
      </p:sp>
    </p:spTree>
    <p:extLst>
      <p:ext uri="{BB962C8B-B14F-4D97-AF65-F5344CB8AC3E}">
        <p14:creationId xmlns:p14="http://schemas.microsoft.com/office/powerpoint/2010/main" val="301647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9</a:t>
            </a:fld>
            <a:endParaRPr lang="en-US"/>
          </a:p>
        </p:txBody>
      </p:sp>
    </p:spTree>
    <p:extLst>
      <p:ext uri="{BB962C8B-B14F-4D97-AF65-F5344CB8AC3E}">
        <p14:creationId xmlns:p14="http://schemas.microsoft.com/office/powerpoint/2010/main" val="181007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CRAAP test before reading an</a:t>
            </a:r>
            <a:r>
              <a:rPr lang="en-US" baseline="0" dirty="0" smtClean="0"/>
              <a:t> article, it will save you from wasting time on an unreliable source! </a:t>
            </a:r>
          </a:p>
          <a:p>
            <a:endParaRPr lang="en-US" baseline="0" dirty="0" smtClean="0"/>
          </a:p>
          <a:p>
            <a:r>
              <a:rPr lang="en-US" baseline="0" dirty="0" smtClean="0"/>
              <a:t>Hand out the first page of the Entropy article to students so they have the title and abstract.</a:t>
            </a:r>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12</a:t>
            </a:fld>
            <a:endParaRPr lang="en-US"/>
          </a:p>
        </p:txBody>
      </p:sp>
    </p:spTree>
    <p:extLst>
      <p:ext uri="{BB962C8B-B14F-4D97-AF65-F5344CB8AC3E}">
        <p14:creationId xmlns:p14="http://schemas.microsoft.com/office/powerpoint/2010/main" val="319822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9DA30-5210-4C46-ACDA-3EFE0E093EC0}" type="slidenum">
              <a:rPr lang="en-US" smtClean="0"/>
              <a:t>14</a:t>
            </a:fld>
            <a:endParaRPr lang="en-US"/>
          </a:p>
        </p:txBody>
      </p:sp>
    </p:spTree>
    <p:extLst>
      <p:ext uri="{BB962C8B-B14F-4D97-AF65-F5344CB8AC3E}">
        <p14:creationId xmlns:p14="http://schemas.microsoft.com/office/powerpoint/2010/main" val="303058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97C68C-55AB-034C-B183-23E9AE8ABD6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226875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7C68C-55AB-034C-B183-23E9AE8ABD6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1621129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7C68C-55AB-034C-B183-23E9AE8ABD6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293590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97C68C-55AB-034C-B183-23E9AE8ABD6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168798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97C68C-55AB-034C-B183-23E9AE8ABD62}" type="datetimeFigureOut">
              <a:rPr lang="en-US" smtClean="0"/>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364634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97C68C-55AB-034C-B183-23E9AE8ABD6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364403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97C68C-55AB-034C-B183-23E9AE8ABD62}" type="datetimeFigureOut">
              <a:rPr lang="en-US" smtClean="0"/>
              <a:t>1/10/2018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103004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97C68C-55AB-034C-B183-23E9AE8ABD62}" type="datetimeFigureOut">
              <a:rPr lang="en-US" smtClean="0"/>
              <a:t>1/10/2018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726207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7C68C-55AB-034C-B183-23E9AE8ABD62}" type="datetimeFigureOut">
              <a:rPr lang="en-US" smtClean="0"/>
              <a:t>1/10/2018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161980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7C68C-55AB-034C-B183-23E9AE8ABD6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88872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7C68C-55AB-034C-B183-23E9AE8ABD62}" type="datetimeFigureOut">
              <a:rPr lang="en-US" smtClean="0"/>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E1FAB-B077-0A47-83B7-08D00C839245}" type="slidenum">
              <a:rPr lang="en-US" smtClean="0"/>
              <a:t>‹#›</a:t>
            </a:fld>
            <a:endParaRPr lang="en-US"/>
          </a:p>
        </p:txBody>
      </p:sp>
    </p:spTree>
    <p:extLst>
      <p:ext uri="{BB962C8B-B14F-4D97-AF65-F5344CB8AC3E}">
        <p14:creationId xmlns:p14="http://schemas.microsoft.com/office/powerpoint/2010/main" val="233747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7C68C-55AB-034C-B183-23E9AE8ABD62}" type="datetimeFigureOut">
              <a:rPr lang="en-US" smtClean="0"/>
              <a:t>1/10/2018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E1FAB-B077-0A47-83B7-08D00C839245}" type="slidenum">
              <a:rPr lang="en-US" smtClean="0"/>
              <a:t>‹#›</a:t>
            </a:fld>
            <a:endParaRPr lang="en-US"/>
          </a:p>
        </p:txBody>
      </p:sp>
      <p:sp>
        <p:nvSpPr>
          <p:cNvPr id="7" name="Rectangle 6"/>
          <p:cNvSpPr/>
          <p:nvPr userDrawn="1"/>
        </p:nvSpPr>
        <p:spPr>
          <a:xfrm>
            <a:off x="0" y="6477000"/>
            <a:ext cx="9144000" cy="381000"/>
          </a:xfrm>
          <a:prstGeom prst="rect">
            <a:avLst/>
          </a:prstGeom>
          <a:solidFill>
            <a:srgbClr val="0060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01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9.pn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_STr04wo_0w"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Should we say no to GMOs?</a:t>
            </a:r>
            <a:endParaRPr lang="en-US" b="1" dirty="0"/>
          </a:p>
        </p:txBody>
      </p:sp>
      <p:sp>
        <p:nvSpPr>
          <p:cNvPr id="3" name="Subtitle 2"/>
          <p:cNvSpPr>
            <a:spLocks noGrp="1"/>
          </p:cNvSpPr>
          <p:nvPr>
            <p:ph type="subTitle" idx="1"/>
          </p:nvPr>
        </p:nvSpPr>
        <p:spPr/>
        <p:txBody>
          <a:bodyPr/>
          <a:lstStyle/>
          <a:p>
            <a:r>
              <a:rPr lang="en-US" dirty="0"/>
              <a:t>Metabolic Disease</a:t>
            </a:r>
          </a:p>
          <a:p>
            <a:r>
              <a:rPr lang="en-US"/>
              <a:t>Case Study </a:t>
            </a:r>
            <a:r>
              <a:rPr lang="en-US" smtClean="0"/>
              <a:t>1</a:t>
            </a:r>
            <a:endParaRPr lang="en-US" dirty="0"/>
          </a:p>
        </p:txBody>
      </p:sp>
    </p:spTree>
    <p:extLst>
      <p:ext uri="{BB962C8B-B14F-4D97-AF65-F5344CB8AC3E}">
        <p14:creationId xmlns:p14="http://schemas.microsoft.com/office/powerpoint/2010/main" val="3640482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781" y="178984"/>
            <a:ext cx="8561862" cy="938050"/>
          </a:xfrm>
        </p:spPr>
        <p:txBody>
          <a:bodyPr>
            <a:noAutofit/>
          </a:bodyPr>
          <a:lstStyle/>
          <a:p>
            <a:pPr algn="ctr"/>
            <a:r>
              <a:rPr lang="en-US" sz="5400" dirty="0" smtClean="0"/>
              <a:t>Evaluating a Source</a:t>
            </a:r>
            <a:endParaRPr lang="en-US" sz="5400" dirty="0"/>
          </a:p>
        </p:txBody>
      </p:sp>
      <p:sp>
        <p:nvSpPr>
          <p:cNvPr id="5" name="Text Placeholder 4"/>
          <p:cNvSpPr>
            <a:spLocks noGrp="1"/>
          </p:cNvSpPr>
          <p:nvPr>
            <p:ph type="body" sz="half" idx="2"/>
          </p:nvPr>
        </p:nvSpPr>
        <p:spPr>
          <a:xfrm>
            <a:off x="586548" y="2764377"/>
            <a:ext cx="3858309" cy="1363364"/>
          </a:xfrm>
        </p:spPr>
        <p:txBody>
          <a:bodyPr>
            <a:normAutofit/>
          </a:bodyPr>
          <a:lstStyle/>
          <a:p>
            <a:pPr marL="342900" indent="-342900">
              <a:buFont typeface="Wingdings" charset="2"/>
              <a:buChar char="Ø"/>
            </a:pPr>
            <a:r>
              <a:rPr lang="en-US" sz="2400" dirty="0" smtClean="0"/>
              <a:t>Let’s dig deeper into the scientific article published in Entropy</a:t>
            </a:r>
          </a:p>
          <a:p>
            <a:pPr marL="342900" indent="-342900">
              <a:buFont typeface="Wingdings" charset="2"/>
              <a:buChar char="Ø"/>
            </a:pPr>
            <a:endParaRPr lang="en-US" sz="2400" dirty="0" smtClean="0"/>
          </a:p>
          <a:p>
            <a:pPr marL="342900" indent="-342900">
              <a:buFont typeface="Wingdings" charset="2"/>
              <a:buChar char="Ø"/>
            </a:pPr>
            <a:endParaRPr lang="en-US" sz="2400" dirty="0"/>
          </a:p>
        </p:txBody>
      </p:sp>
      <p:pic>
        <p:nvPicPr>
          <p:cNvPr id="4" name="Picture 3" descr="Screen Shot 2016-03-31 at 12.42.30 PM.png"/>
          <p:cNvPicPr>
            <a:picLocks noChangeAspect="1"/>
          </p:cNvPicPr>
          <p:nvPr/>
        </p:nvPicPr>
        <p:blipFill rotWithShape="1">
          <a:blip r:embed="rId2">
            <a:extLst>
              <a:ext uri="{28A0092B-C50C-407E-A947-70E740481C1C}">
                <a14:useLocalDpi xmlns:a14="http://schemas.microsoft.com/office/drawing/2010/main" val="0"/>
              </a:ext>
            </a:extLst>
          </a:blip>
          <a:srcRect r="50743"/>
          <a:stretch/>
        </p:blipFill>
        <p:spPr>
          <a:xfrm>
            <a:off x="5051910" y="2046529"/>
            <a:ext cx="3390967" cy="3964529"/>
          </a:xfrm>
          <a:prstGeom prst="rect">
            <a:avLst/>
          </a:prstGeom>
        </p:spPr>
      </p:pic>
    </p:spTree>
    <p:extLst>
      <p:ext uri="{BB962C8B-B14F-4D97-AF65-F5344CB8AC3E}">
        <p14:creationId xmlns:p14="http://schemas.microsoft.com/office/powerpoint/2010/main" val="3535970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49534"/>
            <a:ext cx="8229600" cy="2488552"/>
          </a:xfrm>
        </p:spPr>
        <p:txBody>
          <a:bodyPr>
            <a:normAutofit fontScale="90000"/>
          </a:bodyPr>
          <a:lstStyle/>
          <a:p>
            <a:r>
              <a:rPr lang="en-US" dirty="0" smtClean="0"/>
              <a:t>Reading a scientific research article is HARD! </a:t>
            </a:r>
            <a:br>
              <a:rPr lang="en-US" dirty="0" smtClean="0"/>
            </a:br>
            <a:r>
              <a:rPr lang="en-US" dirty="0" smtClean="0"/>
              <a:t/>
            </a:r>
            <a:br>
              <a:rPr lang="en-US" dirty="0" smtClean="0"/>
            </a:br>
            <a:r>
              <a:rPr lang="en-US" dirty="0" smtClean="0"/>
              <a:t>Before you read an article decide if it’s worth your time by asking</a:t>
            </a:r>
            <a:r>
              <a:rPr lang="is-IS" dirty="0" smtClean="0"/>
              <a:t>…</a:t>
            </a:r>
            <a:endParaRPr lang="en-US" dirty="0"/>
          </a:p>
        </p:txBody>
      </p:sp>
      <p:sp>
        <p:nvSpPr>
          <p:cNvPr id="8" name="TextBox 7"/>
          <p:cNvSpPr txBox="1"/>
          <p:nvPr/>
        </p:nvSpPr>
        <p:spPr>
          <a:xfrm>
            <a:off x="1070058" y="4580098"/>
            <a:ext cx="6973016" cy="1200329"/>
          </a:xfrm>
          <a:prstGeom prst="rect">
            <a:avLst/>
          </a:prstGeom>
          <a:noFill/>
        </p:spPr>
        <p:txBody>
          <a:bodyPr wrap="square" rtlCol="0">
            <a:spAutoFit/>
          </a:bodyPr>
          <a:lstStyle/>
          <a:p>
            <a:pPr algn="ctr"/>
            <a:r>
              <a:rPr lang="en-US" sz="7200" dirty="0"/>
              <a:t>I</a:t>
            </a:r>
            <a:r>
              <a:rPr lang="en-US" sz="7200" dirty="0" smtClean="0"/>
              <a:t>s it CRAAP?</a:t>
            </a:r>
            <a:endParaRPr lang="en-US" sz="7200" dirty="0"/>
          </a:p>
        </p:txBody>
      </p:sp>
    </p:spTree>
    <p:extLst>
      <p:ext uri="{BB962C8B-B14F-4D97-AF65-F5344CB8AC3E}">
        <p14:creationId xmlns:p14="http://schemas.microsoft.com/office/powerpoint/2010/main" val="19987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Check your sources: the CRAAP test</a:t>
            </a:r>
            <a:endParaRPr lang="en-US" sz="3200" dirty="0"/>
          </a:p>
        </p:txBody>
      </p:sp>
      <p:graphicFrame>
        <p:nvGraphicFramePr>
          <p:cNvPr id="6" name="Diagram 5"/>
          <p:cNvGraphicFramePr/>
          <p:nvPr>
            <p:extLst>
              <p:ext uri="{D42A27DB-BD31-4B8C-83A1-F6EECF244321}">
                <p14:modId xmlns:p14="http://schemas.microsoft.com/office/powerpoint/2010/main" val="1051035193"/>
              </p:ext>
            </p:extLst>
          </p:nvPr>
        </p:nvGraphicFramePr>
        <p:xfrm>
          <a:off x="1053644" y="1561615"/>
          <a:ext cx="3473525" cy="4964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997525" y="1582899"/>
            <a:ext cx="3421834" cy="584776"/>
          </a:xfrm>
          <a:prstGeom prst="rect">
            <a:avLst/>
          </a:prstGeom>
          <a:noFill/>
        </p:spPr>
        <p:txBody>
          <a:bodyPr wrap="square" rtlCol="0">
            <a:spAutoFit/>
          </a:bodyPr>
          <a:lstStyle/>
          <a:p>
            <a:r>
              <a:rPr lang="en-US" sz="1600" b="1" dirty="0" smtClean="0">
                <a:solidFill>
                  <a:schemeClr val="accent2"/>
                </a:solidFill>
              </a:rPr>
              <a:t>Is the information out of date? </a:t>
            </a:r>
          </a:p>
          <a:p>
            <a:r>
              <a:rPr lang="en-US" sz="1600" b="1" dirty="0" smtClean="0">
                <a:solidFill>
                  <a:schemeClr val="accent2"/>
                </a:solidFill>
              </a:rPr>
              <a:t>When was it published? </a:t>
            </a:r>
            <a:endParaRPr lang="en-US" sz="1600" b="1" dirty="0">
              <a:solidFill>
                <a:schemeClr val="accent2"/>
              </a:solidFill>
            </a:endParaRPr>
          </a:p>
        </p:txBody>
      </p:sp>
      <p:sp>
        <p:nvSpPr>
          <p:cNvPr id="9" name="TextBox 8"/>
          <p:cNvSpPr txBox="1"/>
          <p:nvPr/>
        </p:nvSpPr>
        <p:spPr>
          <a:xfrm>
            <a:off x="4997525" y="2298797"/>
            <a:ext cx="3856912" cy="1077218"/>
          </a:xfrm>
          <a:prstGeom prst="rect">
            <a:avLst/>
          </a:prstGeom>
          <a:noFill/>
        </p:spPr>
        <p:txBody>
          <a:bodyPr wrap="square" rtlCol="0">
            <a:spAutoFit/>
          </a:bodyPr>
          <a:lstStyle/>
          <a:p>
            <a:pPr lvl="0"/>
            <a:r>
              <a:rPr lang="en-US" sz="1600" b="1" dirty="0">
                <a:solidFill>
                  <a:srgbClr val="BF7750"/>
                </a:solidFill>
              </a:rPr>
              <a:t>How is this information relevant to your topic (in this case, GMOs)? Is this a review of other scientists work, or did the authors do their own studies? </a:t>
            </a:r>
          </a:p>
        </p:txBody>
      </p:sp>
      <p:sp>
        <p:nvSpPr>
          <p:cNvPr id="10" name="TextBox 9"/>
          <p:cNvSpPr txBox="1"/>
          <p:nvPr/>
        </p:nvSpPr>
        <p:spPr>
          <a:xfrm>
            <a:off x="4997525" y="3395904"/>
            <a:ext cx="3856912" cy="830997"/>
          </a:xfrm>
          <a:prstGeom prst="rect">
            <a:avLst/>
          </a:prstGeom>
          <a:noFill/>
        </p:spPr>
        <p:txBody>
          <a:bodyPr wrap="square" rtlCol="0">
            <a:spAutoFit/>
          </a:bodyPr>
          <a:lstStyle/>
          <a:p>
            <a:r>
              <a:rPr lang="en-US" sz="1600" b="1" dirty="0" smtClean="0">
                <a:solidFill>
                  <a:srgbClr val="BE9B53"/>
                </a:solidFill>
              </a:rPr>
              <a:t>Who wrote this and what are their qualifications? Is there any bias? Is the author well-known and well regarded? </a:t>
            </a:r>
            <a:endParaRPr lang="en-US" sz="1600" b="1" dirty="0">
              <a:solidFill>
                <a:srgbClr val="BE9B53"/>
              </a:solidFill>
            </a:endParaRPr>
          </a:p>
        </p:txBody>
      </p:sp>
      <p:sp>
        <p:nvSpPr>
          <p:cNvPr id="11" name="TextBox 10"/>
          <p:cNvSpPr txBox="1"/>
          <p:nvPr/>
        </p:nvSpPr>
        <p:spPr>
          <a:xfrm>
            <a:off x="4997524" y="4348325"/>
            <a:ext cx="3856913" cy="830997"/>
          </a:xfrm>
          <a:prstGeom prst="rect">
            <a:avLst/>
          </a:prstGeom>
          <a:noFill/>
        </p:spPr>
        <p:txBody>
          <a:bodyPr wrap="square" rtlCol="0">
            <a:spAutoFit/>
          </a:bodyPr>
          <a:lstStyle/>
          <a:p>
            <a:r>
              <a:rPr lang="en-US" sz="1600" b="1" dirty="0" smtClean="0">
                <a:solidFill>
                  <a:srgbClr val="BCBC56"/>
                </a:solidFill>
              </a:rPr>
              <a:t>Is this a reliable source? Are there citations to other reliable sources? Does the information make sense, scientifically?</a:t>
            </a:r>
            <a:endParaRPr lang="en-US" sz="1600" b="1" dirty="0">
              <a:solidFill>
                <a:srgbClr val="BCBC56"/>
              </a:solidFill>
            </a:endParaRPr>
          </a:p>
        </p:txBody>
      </p:sp>
      <p:sp>
        <p:nvSpPr>
          <p:cNvPr id="12" name="TextBox 11"/>
          <p:cNvSpPr txBox="1"/>
          <p:nvPr/>
        </p:nvSpPr>
        <p:spPr>
          <a:xfrm>
            <a:off x="4997525" y="5336956"/>
            <a:ext cx="3856913" cy="830997"/>
          </a:xfrm>
          <a:prstGeom prst="rect">
            <a:avLst/>
          </a:prstGeom>
          <a:noFill/>
        </p:spPr>
        <p:txBody>
          <a:bodyPr wrap="square" rtlCol="0">
            <a:spAutoFit/>
          </a:bodyPr>
          <a:lstStyle/>
          <a:p>
            <a:r>
              <a:rPr lang="en-US" sz="1600" b="1" dirty="0" smtClean="0">
                <a:solidFill>
                  <a:schemeClr val="accent3">
                    <a:lumMod val="50000"/>
                  </a:schemeClr>
                </a:solidFill>
              </a:rPr>
              <a:t>What is the purpose of the website? Is it meant to inform, teach, or persuade? Can you find bias, or emotional language?</a:t>
            </a:r>
            <a:endParaRPr lang="en-US" sz="1600" b="1" dirty="0">
              <a:solidFill>
                <a:schemeClr val="accent3">
                  <a:lumMod val="50000"/>
                </a:schemeClr>
              </a:solidFill>
            </a:endParaRPr>
          </a:p>
        </p:txBody>
      </p:sp>
    </p:spTree>
    <p:extLst>
      <p:ext uri="{BB962C8B-B14F-4D97-AF65-F5344CB8AC3E}">
        <p14:creationId xmlns:p14="http://schemas.microsoft.com/office/powerpoint/2010/main" val="35677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6-03-31 at 4.00.26 PM.png"/>
          <p:cNvPicPr>
            <a:picLocks noChangeAspect="1"/>
          </p:cNvPicPr>
          <p:nvPr/>
        </p:nvPicPr>
        <p:blipFill rotWithShape="1">
          <a:blip r:embed="rId2">
            <a:extLst>
              <a:ext uri="{28A0092B-C50C-407E-A947-70E740481C1C}">
                <a14:useLocalDpi xmlns:a14="http://schemas.microsoft.com/office/drawing/2010/main" val="0"/>
              </a:ext>
            </a:extLst>
          </a:blip>
          <a:srcRect b="2498"/>
          <a:stretch/>
        </p:blipFill>
        <p:spPr>
          <a:xfrm>
            <a:off x="1108985" y="1199342"/>
            <a:ext cx="7310374" cy="5361764"/>
          </a:xfrm>
          <a:prstGeom prst="rect">
            <a:avLst/>
          </a:prstGeom>
        </p:spPr>
      </p:pic>
      <p:graphicFrame>
        <p:nvGraphicFramePr>
          <p:cNvPr id="6" name="Diagram 5"/>
          <p:cNvGraphicFramePr/>
          <p:nvPr>
            <p:extLst>
              <p:ext uri="{D42A27DB-BD31-4B8C-83A1-F6EECF244321}">
                <p14:modId xmlns:p14="http://schemas.microsoft.com/office/powerpoint/2010/main" val="1992392527"/>
              </p:ext>
            </p:extLst>
          </p:nvPr>
        </p:nvGraphicFramePr>
        <p:xfrm>
          <a:off x="1006609" y="268208"/>
          <a:ext cx="3532320" cy="100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997525" y="275502"/>
            <a:ext cx="3421834" cy="584776"/>
          </a:xfrm>
          <a:prstGeom prst="rect">
            <a:avLst/>
          </a:prstGeom>
          <a:noFill/>
        </p:spPr>
        <p:txBody>
          <a:bodyPr wrap="square" rtlCol="0">
            <a:spAutoFit/>
          </a:bodyPr>
          <a:lstStyle/>
          <a:p>
            <a:r>
              <a:rPr lang="en-US" sz="1600" b="1" dirty="0" smtClean="0">
                <a:solidFill>
                  <a:schemeClr val="accent2"/>
                </a:solidFill>
              </a:rPr>
              <a:t>Is the information out of date? </a:t>
            </a:r>
          </a:p>
          <a:p>
            <a:r>
              <a:rPr lang="en-US" sz="1600" b="1" dirty="0" smtClean="0">
                <a:solidFill>
                  <a:schemeClr val="accent2"/>
                </a:solidFill>
              </a:rPr>
              <a:t>When was it published? </a:t>
            </a:r>
            <a:endParaRPr lang="en-US" sz="1600" b="1" dirty="0">
              <a:solidFill>
                <a:schemeClr val="accent2"/>
              </a:solidFill>
            </a:endParaRPr>
          </a:p>
        </p:txBody>
      </p:sp>
      <p:sp>
        <p:nvSpPr>
          <p:cNvPr id="4" name="Rounded Rectangle 3"/>
          <p:cNvSpPr/>
          <p:nvPr/>
        </p:nvSpPr>
        <p:spPr>
          <a:xfrm>
            <a:off x="1108985" y="6031983"/>
            <a:ext cx="6158004" cy="529122"/>
          </a:xfrm>
          <a:prstGeom prst="roundRect">
            <a:avLst/>
          </a:prstGeom>
          <a:noFill/>
          <a:ln w="381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7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852538329"/>
              </p:ext>
            </p:extLst>
          </p:nvPr>
        </p:nvGraphicFramePr>
        <p:xfrm>
          <a:off x="1164129" y="244691"/>
          <a:ext cx="3374799" cy="100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4762347" y="9389"/>
            <a:ext cx="3856912" cy="1077218"/>
          </a:xfrm>
          <a:prstGeom prst="rect">
            <a:avLst/>
          </a:prstGeom>
          <a:noFill/>
        </p:spPr>
        <p:txBody>
          <a:bodyPr wrap="square" rtlCol="0">
            <a:spAutoFit/>
          </a:bodyPr>
          <a:lstStyle/>
          <a:p>
            <a:r>
              <a:rPr lang="en-US" sz="1600" b="1" dirty="0" smtClean="0">
                <a:solidFill>
                  <a:srgbClr val="BF7750"/>
                </a:solidFill>
              </a:rPr>
              <a:t>How is this information relevant to your topic (in this case, GMOs)? Is this a review of other scientists work, or did the authors do their own studies? </a:t>
            </a:r>
            <a:endParaRPr lang="en-US" sz="1600" b="1" dirty="0">
              <a:solidFill>
                <a:srgbClr val="BF7750"/>
              </a:solidFill>
            </a:endParaRPr>
          </a:p>
        </p:txBody>
      </p:sp>
      <p:pic>
        <p:nvPicPr>
          <p:cNvPr id="4" name="Picture 3" descr="Screen Shot 2016-03-31 at 4.11.5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15" y="1426168"/>
            <a:ext cx="8648700" cy="5384800"/>
          </a:xfrm>
          <a:prstGeom prst="rect">
            <a:avLst/>
          </a:prstGeom>
        </p:spPr>
      </p:pic>
      <p:cxnSp>
        <p:nvCxnSpPr>
          <p:cNvPr id="7" name="Straight Connector 6"/>
          <p:cNvCxnSpPr/>
          <p:nvPr/>
        </p:nvCxnSpPr>
        <p:spPr>
          <a:xfrm>
            <a:off x="1258200" y="6008466"/>
            <a:ext cx="7560961"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318915" y="6360757"/>
            <a:ext cx="8500246"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318915" y="6678686"/>
            <a:ext cx="4843234"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7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97525" y="221175"/>
            <a:ext cx="3856912" cy="830997"/>
          </a:xfrm>
          <a:prstGeom prst="rect">
            <a:avLst/>
          </a:prstGeom>
          <a:noFill/>
        </p:spPr>
        <p:txBody>
          <a:bodyPr wrap="square" rtlCol="0">
            <a:spAutoFit/>
          </a:bodyPr>
          <a:lstStyle/>
          <a:p>
            <a:r>
              <a:rPr lang="en-US" sz="1600" b="1" dirty="0" smtClean="0">
                <a:solidFill>
                  <a:srgbClr val="BE9B53"/>
                </a:solidFill>
              </a:rPr>
              <a:t>Who wrote this and what are their qualifications? Is there any bias? Is the author well-known and well regarded? </a:t>
            </a:r>
            <a:endParaRPr lang="en-US" sz="1600" b="1" dirty="0">
              <a:solidFill>
                <a:srgbClr val="BE9B53"/>
              </a:solidFill>
            </a:endParaRPr>
          </a:p>
        </p:txBody>
      </p:sp>
      <p:pic>
        <p:nvPicPr>
          <p:cNvPr id="13" name="Picture 12" descr="Screen Shot 2016-03-31 at 4.00.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985" y="1199341"/>
            <a:ext cx="7310374" cy="5499119"/>
          </a:xfrm>
          <a:prstGeom prst="rect">
            <a:avLst/>
          </a:prstGeom>
        </p:spPr>
      </p:pic>
      <p:sp>
        <p:nvSpPr>
          <p:cNvPr id="14" name="Rounded Rectangle 13"/>
          <p:cNvSpPr/>
          <p:nvPr/>
        </p:nvSpPr>
        <p:spPr>
          <a:xfrm>
            <a:off x="1108985" y="4056597"/>
            <a:ext cx="6887054" cy="1234616"/>
          </a:xfrm>
          <a:prstGeom prst="roundRect">
            <a:avLst/>
          </a:prstGeom>
          <a:noFill/>
          <a:ln w="38100" cmpd="sng">
            <a:solidFill>
              <a:srgbClr val="BE9B5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88142" y="4378004"/>
            <a:ext cx="813034" cy="786807"/>
          </a:xfrm>
          <a:prstGeom prst="rect">
            <a:avLst/>
          </a:prstGeom>
        </p:spPr>
      </p:pic>
      <p:graphicFrame>
        <p:nvGraphicFramePr>
          <p:cNvPr id="6" name="Diagram 5"/>
          <p:cNvGraphicFramePr/>
          <p:nvPr>
            <p:extLst>
              <p:ext uri="{D42A27DB-BD31-4B8C-83A1-F6EECF244321}">
                <p14:modId xmlns:p14="http://schemas.microsoft.com/office/powerpoint/2010/main" val="393162868"/>
              </p:ext>
            </p:extLst>
          </p:nvPr>
        </p:nvGraphicFramePr>
        <p:xfrm>
          <a:off x="1194751" y="221175"/>
          <a:ext cx="3614632" cy="11427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730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1599802"/>
              </p:ext>
            </p:extLst>
          </p:nvPr>
        </p:nvGraphicFramePr>
        <p:xfrm>
          <a:off x="1253545" y="209416"/>
          <a:ext cx="3579355" cy="110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879936" y="174142"/>
            <a:ext cx="3856913" cy="830997"/>
          </a:xfrm>
          <a:prstGeom prst="rect">
            <a:avLst/>
          </a:prstGeom>
          <a:noFill/>
        </p:spPr>
        <p:txBody>
          <a:bodyPr wrap="square" rtlCol="0">
            <a:spAutoFit/>
          </a:bodyPr>
          <a:lstStyle/>
          <a:p>
            <a:r>
              <a:rPr lang="en-US" sz="1600" b="1" dirty="0" smtClean="0">
                <a:solidFill>
                  <a:srgbClr val="BCBC56"/>
                </a:solidFill>
              </a:rPr>
              <a:t>Is this a reliable source? Are there citations to other reliable sources? Does the information make sense, scientifically?</a:t>
            </a:r>
            <a:endParaRPr lang="en-US" sz="1600" b="1" dirty="0">
              <a:solidFill>
                <a:srgbClr val="BCBC56"/>
              </a:solidFill>
            </a:endParaRPr>
          </a:p>
        </p:txBody>
      </p:sp>
      <p:pic>
        <p:nvPicPr>
          <p:cNvPr id="2" name="Picture 1" descr="Screen Shot 2016-04-01 at 3.12.2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112" y="1921781"/>
            <a:ext cx="7603587" cy="4558118"/>
          </a:xfrm>
          <a:prstGeom prst="rect">
            <a:avLst/>
          </a:prstGeom>
        </p:spPr>
      </p:pic>
      <p:sp>
        <p:nvSpPr>
          <p:cNvPr id="3" name="TextBox 2"/>
          <p:cNvSpPr txBox="1"/>
          <p:nvPr/>
        </p:nvSpPr>
        <p:spPr>
          <a:xfrm>
            <a:off x="270454" y="1505056"/>
            <a:ext cx="3104345" cy="369332"/>
          </a:xfrm>
          <a:prstGeom prst="rect">
            <a:avLst/>
          </a:prstGeom>
          <a:noFill/>
        </p:spPr>
        <p:txBody>
          <a:bodyPr wrap="square" rtlCol="0">
            <a:spAutoFit/>
          </a:bodyPr>
          <a:lstStyle/>
          <a:p>
            <a:r>
              <a:rPr lang="en-US" dirty="0" smtClean="0"/>
              <a:t>From the Entropy website:</a:t>
            </a:r>
            <a:endParaRPr lang="en-US" dirty="0"/>
          </a:p>
        </p:txBody>
      </p:sp>
      <p:pic>
        <p:nvPicPr>
          <p:cNvPr id="13" name="Picture 12"/>
          <p:cNvPicPr>
            <a:picLocks noChangeAspect="1"/>
          </p:cNvPicPr>
          <p:nvPr/>
        </p:nvPicPr>
        <p:blipFill>
          <a:blip r:embed="rId9"/>
          <a:stretch>
            <a:fillRect/>
          </a:stretch>
        </p:blipFill>
        <p:spPr>
          <a:xfrm>
            <a:off x="7923815" y="4613169"/>
            <a:ext cx="813034" cy="786807"/>
          </a:xfrm>
          <a:prstGeom prst="rect">
            <a:avLst/>
          </a:prstGeom>
        </p:spPr>
      </p:pic>
    </p:spTree>
    <p:extLst>
      <p:ext uri="{BB962C8B-B14F-4D97-AF65-F5344CB8AC3E}">
        <p14:creationId xmlns:p14="http://schemas.microsoft.com/office/powerpoint/2010/main" val="29730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854343558"/>
              </p:ext>
            </p:extLst>
          </p:nvPr>
        </p:nvGraphicFramePr>
        <p:xfrm>
          <a:off x="1253545" y="209416"/>
          <a:ext cx="3579355" cy="110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4879936" y="174142"/>
            <a:ext cx="3856913" cy="830997"/>
          </a:xfrm>
          <a:prstGeom prst="rect">
            <a:avLst/>
          </a:prstGeom>
          <a:noFill/>
        </p:spPr>
        <p:txBody>
          <a:bodyPr wrap="square" rtlCol="0">
            <a:spAutoFit/>
          </a:bodyPr>
          <a:lstStyle/>
          <a:p>
            <a:r>
              <a:rPr lang="en-US" sz="1600" b="1" dirty="0" smtClean="0">
                <a:solidFill>
                  <a:srgbClr val="BCBC56"/>
                </a:solidFill>
              </a:rPr>
              <a:t>Is this a reliable source? Are there citations to other reliable sources? Does the information make sense, scientifically?</a:t>
            </a:r>
            <a:endParaRPr lang="en-US" sz="1600" b="1" dirty="0">
              <a:solidFill>
                <a:srgbClr val="BCBC56"/>
              </a:solidFill>
            </a:endParaRPr>
          </a:p>
        </p:txBody>
      </p:sp>
      <p:pic>
        <p:nvPicPr>
          <p:cNvPr id="7" name="Picture 6" descr="Screen Shot 2016-03-31 at 4.11.5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915" y="1426168"/>
            <a:ext cx="8648700" cy="5384800"/>
          </a:xfrm>
          <a:prstGeom prst="rect">
            <a:avLst/>
          </a:prstGeom>
        </p:spPr>
      </p:pic>
      <p:cxnSp>
        <p:nvCxnSpPr>
          <p:cNvPr id="10" name="Straight Connector 9"/>
          <p:cNvCxnSpPr/>
          <p:nvPr/>
        </p:nvCxnSpPr>
        <p:spPr>
          <a:xfrm>
            <a:off x="318915" y="6008010"/>
            <a:ext cx="845214"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grpSp>
        <p:nvGrpSpPr>
          <p:cNvPr id="15" name="Group 14"/>
          <p:cNvGrpSpPr/>
          <p:nvPr/>
        </p:nvGrpSpPr>
        <p:grpSpPr>
          <a:xfrm>
            <a:off x="318915" y="5008101"/>
            <a:ext cx="8500246" cy="670677"/>
            <a:chOff x="318915" y="5008101"/>
            <a:chExt cx="8500246" cy="670677"/>
          </a:xfrm>
        </p:grpSpPr>
        <p:cxnSp>
          <p:nvCxnSpPr>
            <p:cNvPr id="8" name="Straight Connector 7"/>
            <p:cNvCxnSpPr/>
            <p:nvPr/>
          </p:nvCxnSpPr>
          <p:spPr>
            <a:xfrm>
              <a:off x="318915" y="5373064"/>
              <a:ext cx="8500246"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318915" y="5678778"/>
              <a:ext cx="8500246"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5151350" y="5008101"/>
              <a:ext cx="3667811"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grpSp>
      <p:cxnSp>
        <p:nvCxnSpPr>
          <p:cNvPr id="13" name="Straight Connector 12"/>
          <p:cNvCxnSpPr/>
          <p:nvPr/>
        </p:nvCxnSpPr>
        <p:spPr>
          <a:xfrm>
            <a:off x="5833365" y="6336784"/>
            <a:ext cx="2703583" cy="0"/>
          </a:xfrm>
          <a:prstGeom prst="line">
            <a:avLst/>
          </a:prstGeom>
          <a:ln w="38100" cmpd="sng">
            <a:solidFill>
              <a:srgbClr val="BF7750"/>
            </a:solidFill>
          </a:ln>
        </p:spPr>
        <p:style>
          <a:lnRef idx="1">
            <a:schemeClr val="accent2"/>
          </a:lnRef>
          <a:fillRef idx="0">
            <a:schemeClr val="accent2"/>
          </a:fillRef>
          <a:effectRef idx="0">
            <a:schemeClr val="accent2"/>
          </a:effectRef>
          <a:fontRef idx="minor">
            <a:schemeClr val="tx1"/>
          </a:fontRef>
        </p:style>
      </p:cxnSp>
      <p:pic>
        <p:nvPicPr>
          <p:cNvPr id="16" name="Picture 15"/>
          <p:cNvPicPr>
            <a:picLocks noChangeAspect="1"/>
          </p:cNvPicPr>
          <p:nvPr/>
        </p:nvPicPr>
        <p:blipFill>
          <a:blip r:embed="rId9"/>
          <a:stretch>
            <a:fillRect/>
          </a:stretch>
        </p:blipFill>
        <p:spPr>
          <a:xfrm>
            <a:off x="2046045" y="5836027"/>
            <a:ext cx="813034" cy="786807"/>
          </a:xfrm>
          <a:prstGeom prst="rect">
            <a:avLst/>
          </a:prstGeom>
        </p:spPr>
      </p:pic>
    </p:spTree>
    <p:extLst>
      <p:ext uri="{BB962C8B-B14F-4D97-AF65-F5344CB8AC3E}">
        <p14:creationId xmlns:p14="http://schemas.microsoft.com/office/powerpoint/2010/main" val="8874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85379656"/>
              </p:ext>
            </p:extLst>
          </p:nvPr>
        </p:nvGraphicFramePr>
        <p:xfrm>
          <a:off x="1053644" y="209416"/>
          <a:ext cx="3473525" cy="1225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4691794" y="243401"/>
            <a:ext cx="3856913" cy="830997"/>
          </a:xfrm>
          <a:prstGeom prst="rect">
            <a:avLst/>
          </a:prstGeom>
          <a:noFill/>
        </p:spPr>
        <p:txBody>
          <a:bodyPr wrap="square" rtlCol="0">
            <a:spAutoFit/>
          </a:bodyPr>
          <a:lstStyle/>
          <a:p>
            <a:r>
              <a:rPr lang="en-US" sz="1600" b="1" dirty="0" smtClean="0">
                <a:solidFill>
                  <a:schemeClr val="accent3">
                    <a:lumMod val="50000"/>
                  </a:schemeClr>
                </a:solidFill>
              </a:rPr>
              <a:t>What is the purpose of the website? Is it meant to inform, teach, or persuade? Can you find bias, or emotional language?</a:t>
            </a:r>
            <a:endParaRPr lang="en-US" sz="1600" b="1" dirty="0">
              <a:solidFill>
                <a:schemeClr val="accent3">
                  <a:lumMod val="50000"/>
                </a:schemeClr>
              </a:solidFill>
            </a:endParaRPr>
          </a:p>
        </p:txBody>
      </p:sp>
      <p:sp>
        <p:nvSpPr>
          <p:cNvPr id="3" name="Content Placeholder 2"/>
          <p:cNvSpPr>
            <a:spLocks noGrp="1"/>
          </p:cNvSpPr>
          <p:nvPr>
            <p:ph idx="1"/>
          </p:nvPr>
        </p:nvSpPr>
        <p:spPr/>
        <p:txBody>
          <a:bodyPr/>
          <a:lstStyle/>
          <a:p>
            <a:r>
              <a:rPr lang="en-US" dirty="0" smtClean="0"/>
              <a:t>What is the purpose the journal Entropy?</a:t>
            </a:r>
          </a:p>
          <a:p>
            <a:r>
              <a:rPr lang="en-US" dirty="0" smtClean="0"/>
              <a:t>What is the purpose of the article published in Entropy?</a:t>
            </a:r>
          </a:p>
        </p:txBody>
      </p:sp>
    </p:spTree>
    <p:extLst>
      <p:ext uri="{BB962C8B-B14F-4D97-AF65-F5344CB8AC3E}">
        <p14:creationId xmlns:p14="http://schemas.microsoft.com/office/powerpoint/2010/main" val="2973066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the article in Entropy a reliable source? </a:t>
            </a:r>
            <a:endParaRPr lang="en-US" dirty="0"/>
          </a:p>
        </p:txBody>
      </p:sp>
      <p:pic>
        <p:nvPicPr>
          <p:cNvPr id="5" name="Picture 4" descr="Screen Shot 2016-03-31 at 12.42.30 PM.png"/>
          <p:cNvPicPr>
            <a:picLocks noChangeAspect="1"/>
          </p:cNvPicPr>
          <p:nvPr/>
        </p:nvPicPr>
        <p:blipFill rotWithShape="1">
          <a:blip r:embed="rId2">
            <a:extLst>
              <a:ext uri="{28A0092B-C50C-407E-A947-70E740481C1C}">
                <a14:useLocalDpi xmlns:a14="http://schemas.microsoft.com/office/drawing/2010/main" val="0"/>
              </a:ext>
            </a:extLst>
          </a:blip>
          <a:srcRect r="50743"/>
          <a:stretch/>
        </p:blipFill>
        <p:spPr>
          <a:xfrm>
            <a:off x="2765910" y="2046529"/>
            <a:ext cx="3390967" cy="3964529"/>
          </a:xfrm>
          <a:prstGeom prst="rect">
            <a:avLst/>
          </a:prstGeom>
        </p:spPr>
      </p:pic>
    </p:spTree>
    <p:extLst>
      <p:ext uri="{BB962C8B-B14F-4D97-AF65-F5344CB8AC3E}">
        <p14:creationId xmlns:p14="http://schemas.microsoft.com/office/powerpoint/2010/main" val="2939736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marL="0" lvl="0" indent="0">
              <a:buNone/>
            </a:pPr>
            <a:r>
              <a:rPr lang="en-US" b="1" dirty="0" smtClean="0"/>
              <a:t>At the end of today’s lesson you will be able to:</a:t>
            </a:r>
          </a:p>
          <a:p>
            <a:pPr lvl="0"/>
            <a:r>
              <a:rPr lang="en-US" dirty="0" smtClean="0"/>
              <a:t>Describe </a:t>
            </a:r>
            <a:r>
              <a:rPr lang="en-US" dirty="0"/>
              <a:t>the basic process used to create a GMO.</a:t>
            </a:r>
          </a:p>
          <a:p>
            <a:pPr lvl="0"/>
            <a:r>
              <a:rPr lang="en-US" dirty="0"/>
              <a:t>List reasons people are opposed to, or in support of GMO crops.</a:t>
            </a:r>
          </a:p>
          <a:p>
            <a:pPr lvl="0"/>
            <a:r>
              <a:rPr lang="en-US" dirty="0"/>
              <a:t>Identify bias in resources.</a:t>
            </a:r>
          </a:p>
          <a:p>
            <a:pPr lvl="0"/>
            <a:r>
              <a:rPr lang="en-US" dirty="0"/>
              <a:t>Evaluate a resource using the CRAAP test. </a:t>
            </a:r>
          </a:p>
        </p:txBody>
      </p:sp>
    </p:spTree>
    <p:extLst>
      <p:ext uri="{BB962C8B-B14F-4D97-AF65-F5344CB8AC3E}">
        <p14:creationId xmlns:p14="http://schemas.microsoft.com/office/powerpoint/2010/main" val="2875414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Wrap Up: Is this video biased?</a:t>
            </a:r>
            <a:endParaRPr lang="en-US" dirty="0"/>
          </a:p>
        </p:txBody>
      </p:sp>
      <p:pic>
        <p:nvPicPr>
          <p:cNvPr id="4" name="To GMO Or Not To G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4513" y="1600200"/>
            <a:ext cx="8053387" cy="4525963"/>
          </a:xfrm>
        </p:spPr>
      </p:pic>
    </p:spTree>
    <p:extLst>
      <p:ext uri="{BB962C8B-B14F-4D97-AF65-F5344CB8AC3E}">
        <p14:creationId xmlns:p14="http://schemas.microsoft.com/office/powerpoint/2010/main" val="431694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a:t>
            </a:r>
            <a:endParaRPr lang="en-US" dirty="0"/>
          </a:p>
        </p:txBody>
      </p:sp>
      <p:sp>
        <p:nvSpPr>
          <p:cNvPr id="3" name="Content Placeholder 2"/>
          <p:cNvSpPr>
            <a:spLocks noGrp="1"/>
          </p:cNvSpPr>
          <p:nvPr>
            <p:ph idx="1"/>
          </p:nvPr>
        </p:nvSpPr>
        <p:spPr/>
        <p:txBody>
          <a:bodyPr/>
          <a:lstStyle/>
          <a:p>
            <a:r>
              <a:rPr lang="en-US" dirty="0" smtClean="0"/>
              <a:t>What does “GMO” stand for?</a:t>
            </a:r>
          </a:p>
          <a:p>
            <a:endParaRPr lang="en-US" dirty="0" smtClean="0"/>
          </a:p>
          <a:p>
            <a:pPr lvl="1"/>
            <a:r>
              <a:rPr lang="en-US" dirty="0"/>
              <a:t>GMO stands for </a:t>
            </a:r>
            <a:r>
              <a:rPr lang="en-US" dirty="0" smtClean="0"/>
              <a:t>Genetically Modified </a:t>
            </a:r>
            <a:r>
              <a:rPr lang="en-US" dirty="0"/>
              <a:t>O</a:t>
            </a:r>
            <a:r>
              <a:rPr lang="en-US" dirty="0" smtClean="0"/>
              <a:t>rganism</a:t>
            </a:r>
          </a:p>
          <a:p>
            <a:endParaRPr lang="en-US" dirty="0" smtClean="0"/>
          </a:p>
          <a:p>
            <a:pPr lvl="1"/>
            <a:r>
              <a:rPr lang="en-US" dirty="0" smtClean="0"/>
              <a:t>This means </a:t>
            </a:r>
            <a:r>
              <a:rPr lang="en-US" dirty="0"/>
              <a:t>the genetic sequence of the organism has been </a:t>
            </a:r>
            <a:r>
              <a:rPr lang="en-US" dirty="0" smtClean="0"/>
              <a:t>altered</a:t>
            </a:r>
            <a:endParaRPr lang="en-US" dirty="0"/>
          </a:p>
          <a:p>
            <a:endParaRPr lang="en-US" dirty="0" smtClean="0"/>
          </a:p>
        </p:txBody>
      </p:sp>
    </p:spTree>
    <p:extLst>
      <p:ext uri="{BB962C8B-B14F-4D97-AF65-F5344CB8AC3E}">
        <p14:creationId xmlns:p14="http://schemas.microsoft.com/office/powerpoint/2010/main" val="217027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Now</a:t>
            </a:r>
            <a:endParaRPr lang="en-US" dirty="0"/>
          </a:p>
        </p:txBody>
      </p:sp>
      <p:pic>
        <p:nvPicPr>
          <p:cNvPr id="4" name="Picture 3"/>
          <p:cNvPicPr>
            <a:picLocks noChangeAspect="1"/>
          </p:cNvPicPr>
          <p:nvPr/>
        </p:nvPicPr>
        <p:blipFill>
          <a:blip r:embed="rId3"/>
          <a:stretch>
            <a:fillRect/>
          </a:stretch>
        </p:blipFill>
        <p:spPr>
          <a:xfrm>
            <a:off x="876300" y="2518911"/>
            <a:ext cx="7263795" cy="3931435"/>
          </a:xfrm>
          <a:prstGeom prst="rect">
            <a:avLst/>
          </a:prstGeom>
        </p:spPr>
      </p:pic>
      <p:sp>
        <p:nvSpPr>
          <p:cNvPr id="5" name="TextBox 4"/>
          <p:cNvSpPr txBox="1"/>
          <p:nvPr/>
        </p:nvSpPr>
        <p:spPr>
          <a:xfrm>
            <a:off x="7099905" y="3870477"/>
            <a:ext cx="1318381" cy="369332"/>
          </a:xfrm>
          <a:prstGeom prst="rect">
            <a:avLst/>
          </a:prstGeom>
          <a:solidFill>
            <a:schemeClr val="bg1"/>
          </a:solidFill>
        </p:spPr>
        <p:txBody>
          <a:bodyPr wrap="square" rtlCol="0">
            <a:spAutoFit/>
          </a:bodyPr>
          <a:lstStyle/>
          <a:p>
            <a:r>
              <a:rPr lang="en-US" dirty="0" smtClean="0"/>
              <a:t>Enzymes</a:t>
            </a:r>
            <a:endParaRPr lang="en-US" dirty="0"/>
          </a:p>
        </p:txBody>
      </p:sp>
      <p:sp>
        <p:nvSpPr>
          <p:cNvPr id="6" name="TextBox 5"/>
          <p:cNvSpPr txBox="1"/>
          <p:nvPr/>
        </p:nvSpPr>
        <p:spPr>
          <a:xfrm>
            <a:off x="3272972" y="3974497"/>
            <a:ext cx="1318381" cy="369332"/>
          </a:xfrm>
          <a:prstGeom prst="rect">
            <a:avLst/>
          </a:prstGeom>
          <a:solidFill>
            <a:schemeClr val="bg1"/>
          </a:solidFill>
        </p:spPr>
        <p:txBody>
          <a:bodyPr wrap="square" rtlCol="0">
            <a:spAutoFit/>
          </a:bodyPr>
          <a:lstStyle/>
          <a:p>
            <a:r>
              <a:rPr lang="en-US" dirty="0" smtClean="0"/>
              <a:t>Enzymes</a:t>
            </a:r>
            <a:endParaRPr lang="en-US" dirty="0"/>
          </a:p>
        </p:txBody>
      </p:sp>
      <p:sp>
        <p:nvSpPr>
          <p:cNvPr id="7" name="TextBox 6"/>
          <p:cNvSpPr txBox="1"/>
          <p:nvPr/>
        </p:nvSpPr>
        <p:spPr>
          <a:xfrm>
            <a:off x="217109" y="4458306"/>
            <a:ext cx="1318381" cy="369332"/>
          </a:xfrm>
          <a:prstGeom prst="rect">
            <a:avLst/>
          </a:prstGeom>
          <a:solidFill>
            <a:schemeClr val="bg1"/>
          </a:solidFill>
        </p:spPr>
        <p:txBody>
          <a:bodyPr wrap="square" rtlCol="0">
            <a:spAutoFit/>
          </a:bodyPr>
          <a:lstStyle/>
          <a:p>
            <a:r>
              <a:rPr lang="en-US" b="1" dirty="0" smtClean="0"/>
              <a:t>Corn DNA</a:t>
            </a:r>
            <a:endParaRPr lang="en-US" b="1" dirty="0"/>
          </a:p>
        </p:txBody>
      </p:sp>
      <p:sp>
        <p:nvSpPr>
          <p:cNvPr id="8" name="TextBox 7"/>
          <p:cNvSpPr txBox="1"/>
          <p:nvPr/>
        </p:nvSpPr>
        <p:spPr>
          <a:xfrm>
            <a:off x="217109" y="2751198"/>
            <a:ext cx="1560891" cy="369332"/>
          </a:xfrm>
          <a:prstGeom prst="rect">
            <a:avLst/>
          </a:prstGeom>
          <a:solidFill>
            <a:schemeClr val="bg1"/>
          </a:solidFill>
        </p:spPr>
        <p:txBody>
          <a:bodyPr wrap="square" rtlCol="0">
            <a:spAutoFit/>
          </a:bodyPr>
          <a:lstStyle/>
          <a:p>
            <a:r>
              <a:rPr lang="en-US" b="1" dirty="0" smtClean="0"/>
              <a:t>Bacterial DNA</a:t>
            </a:r>
            <a:endParaRPr lang="en-US" b="1" dirty="0"/>
          </a:p>
        </p:txBody>
      </p:sp>
      <p:sp>
        <p:nvSpPr>
          <p:cNvPr id="9" name="TextBox 8"/>
          <p:cNvSpPr txBox="1"/>
          <p:nvPr/>
        </p:nvSpPr>
        <p:spPr>
          <a:xfrm>
            <a:off x="4663923" y="3605165"/>
            <a:ext cx="1045028" cy="369332"/>
          </a:xfrm>
          <a:prstGeom prst="rect">
            <a:avLst/>
          </a:prstGeom>
          <a:solidFill>
            <a:schemeClr val="bg1"/>
          </a:solidFill>
        </p:spPr>
        <p:txBody>
          <a:bodyPr wrap="square" rtlCol="0">
            <a:spAutoFit/>
          </a:bodyPr>
          <a:lstStyle/>
          <a:p>
            <a:pPr algn="r"/>
            <a:r>
              <a:rPr lang="en-US" dirty="0" err="1" smtClean="0"/>
              <a:t>Bt</a:t>
            </a:r>
            <a:r>
              <a:rPr lang="en-US" dirty="0" smtClean="0"/>
              <a:t> gene</a:t>
            </a:r>
            <a:endParaRPr lang="en-US" dirty="0"/>
          </a:p>
        </p:txBody>
      </p:sp>
      <p:sp>
        <p:nvSpPr>
          <p:cNvPr id="10" name="TextBox 9"/>
          <p:cNvSpPr txBox="1"/>
          <p:nvPr/>
        </p:nvSpPr>
        <p:spPr>
          <a:xfrm>
            <a:off x="7010400" y="5102592"/>
            <a:ext cx="1318381" cy="369332"/>
          </a:xfrm>
          <a:prstGeom prst="rect">
            <a:avLst/>
          </a:prstGeom>
          <a:solidFill>
            <a:schemeClr val="bg1"/>
          </a:solidFill>
        </p:spPr>
        <p:txBody>
          <a:bodyPr wrap="square" rtlCol="0">
            <a:spAutoFit/>
          </a:bodyPr>
          <a:lstStyle/>
          <a:p>
            <a:r>
              <a:rPr lang="en-US" dirty="0" smtClean="0"/>
              <a:t> </a:t>
            </a:r>
            <a:endParaRPr lang="en-US" dirty="0"/>
          </a:p>
        </p:txBody>
      </p:sp>
      <p:sp>
        <p:nvSpPr>
          <p:cNvPr id="11" name="TextBox 10"/>
          <p:cNvSpPr txBox="1"/>
          <p:nvPr/>
        </p:nvSpPr>
        <p:spPr>
          <a:xfrm>
            <a:off x="4584099" y="5021946"/>
            <a:ext cx="836990" cy="369332"/>
          </a:xfrm>
          <a:prstGeom prst="rect">
            <a:avLst/>
          </a:prstGeom>
          <a:solidFill>
            <a:schemeClr val="bg1"/>
          </a:solidFill>
        </p:spPr>
        <p:txBody>
          <a:bodyPr wrap="square" rtlCol="0">
            <a:spAutoFit/>
          </a:bodyPr>
          <a:lstStyle/>
          <a:p>
            <a:r>
              <a:rPr lang="en-US" dirty="0" smtClean="0"/>
              <a:t> </a:t>
            </a:r>
            <a:endParaRPr lang="en-US" dirty="0"/>
          </a:p>
        </p:txBody>
      </p:sp>
      <p:sp>
        <p:nvSpPr>
          <p:cNvPr id="12" name="Content Placeholder 11"/>
          <p:cNvSpPr>
            <a:spLocks noGrp="1"/>
          </p:cNvSpPr>
          <p:nvPr>
            <p:ph idx="1"/>
          </p:nvPr>
        </p:nvSpPr>
        <p:spPr/>
        <p:txBody>
          <a:bodyPr/>
          <a:lstStyle/>
          <a:p>
            <a:r>
              <a:rPr lang="en-US" dirty="0" smtClean="0"/>
              <a:t>How are GMOs created?</a:t>
            </a:r>
            <a:endParaRPr lang="en-US" dirty="0"/>
          </a:p>
        </p:txBody>
      </p:sp>
    </p:spTree>
    <p:extLst>
      <p:ext uri="{BB962C8B-B14F-4D97-AF65-F5344CB8AC3E}">
        <p14:creationId xmlns:p14="http://schemas.microsoft.com/office/powerpoint/2010/main" val="365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side are you </a:t>
            </a:r>
            <a:r>
              <a:rPr lang="en-US" smtClean="0"/>
              <a:t>on?</a:t>
            </a:r>
            <a:r>
              <a:rPr lang="en-US" smtClean="0">
                <a:hlinkClick r:id="rId5"/>
              </a:rPr>
              <a:t>video</a:t>
            </a:r>
            <a:endParaRPr lang="en-US" dirty="0"/>
          </a:p>
        </p:txBody>
      </p:sp>
      <p:pic>
        <p:nvPicPr>
          <p:cNvPr id="4" name="To GMO Or Not To G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4513" y="1600200"/>
            <a:ext cx="8053387" cy="4525963"/>
          </a:xfrm>
        </p:spPr>
      </p:pic>
    </p:spTree>
    <p:extLst>
      <p:ext uri="{BB962C8B-B14F-4D97-AF65-F5344CB8AC3E}">
        <p14:creationId xmlns:p14="http://schemas.microsoft.com/office/powerpoint/2010/main" val="3171586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or Opinion?</a:t>
            </a:r>
            <a:endParaRPr lang="en-US" dirty="0"/>
          </a:p>
        </p:txBody>
      </p:sp>
      <p:sp>
        <p:nvSpPr>
          <p:cNvPr id="3" name="Content Placeholder 2"/>
          <p:cNvSpPr>
            <a:spLocks noGrp="1"/>
          </p:cNvSpPr>
          <p:nvPr>
            <p:ph idx="1"/>
          </p:nvPr>
        </p:nvSpPr>
        <p:spPr>
          <a:xfrm>
            <a:off x="211660" y="1600200"/>
            <a:ext cx="8678054" cy="4937388"/>
          </a:xfrm>
        </p:spPr>
        <p:txBody>
          <a:bodyPr>
            <a:normAutofit/>
          </a:bodyPr>
          <a:lstStyle/>
          <a:p>
            <a:r>
              <a:rPr lang="en-US" dirty="0" smtClean="0"/>
              <a:t>Most corn and soy in the US are genetically modified</a:t>
            </a:r>
          </a:p>
          <a:p>
            <a:pPr lvl="1"/>
            <a:r>
              <a:rPr lang="en-US" dirty="0"/>
              <a:t>S</a:t>
            </a:r>
            <a:r>
              <a:rPr lang="en-US" dirty="0" smtClean="0"/>
              <a:t>ource: USDA</a:t>
            </a:r>
          </a:p>
          <a:p>
            <a:r>
              <a:rPr lang="en-US" dirty="0" smtClean="0"/>
              <a:t>Most of the general public is NOT okay with GMOs, while most scientists are okay with GMOs</a:t>
            </a:r>
          </a:p>
          <a:p>
            <a:pPr lvl="1"/>
            <a:r>
              <a:rPr lang="en-US" dirty="0"/>
              <a:t>S</a:t>
            </a:r>
            <a:r>
              <a:rPr lang="en-US" dirty="0" smtClean="0"/>
              <a:t>ource: Pew Research Center</a:t>
            </a:r>
          </a:p>
          <a:p>
            <a:r>
              <a:rPr lang="en-US" dirty="0" smtClean="0"/>
              <a:t>GMOs are necessary to feed the world’s growing population</a:t>
            </a:r>
          </a:p>
          <a:p>
            <a:pPr lvl="1"/>
            <a:r>
              <a:rPr lang="en-US" dirty="0"/>
              <a:t>S</a:t>
            </a:r>
            <a:r>
              <a:rPr lang="en-US" dirty="0" smtClean="0"/>
              <a:t>ource: None</a:t>
            </a:r>
          </a:p>
          <a:p>
            <a:pPr marL="0" indent="0">
              <a:buNone/>
            </a:pPr>
            <a:endParaRPr lang="en-US" dirty="0"/>
          </a:p>
        </p:txBody>
      </p:sp>
      <p:sp>
        <p:nvSpPr>
          <p:cNvPr id="4" name="TextBox 3"/>
          <p:cNvSpPr txBox="1"/>
          <p:nvPr/>
        </p:nvSpPr>
        <p:spPr>
          <a:xfrm>
            <a:off x="4503652" y="2210552"/>
            <a:ext cx="1622726" cy="830997"/>
          </a:xfrm>
          <a:prstGeom prst="rect">
            <a:avLst/>
          </a:prstGeom>
          <a:noFill/>
        </p:spPr>
        <p:txBody>
          <a:bodyPr wrap="square" rtlCol="0">
            <a:spAutoFit/>
          </a:bodyPr>
          <a:lstStyle/>
          <a:p>
            <a:r>
              <a:rPr lang="en-US" sz="4800" b="1" dirty="0" smtClean="0">
                <a:solidFill>
                  <a:schemeClr val="accent2"/>
                </a:solidFill>
              </a:rPr>
              <a:t>FACT</a:t>
            </a:r>
            <a:endParaRPr lang="en-US" sz="4800" b="1" dirty="0">
              <a:solidFill>
                <a:schemeClr val="accent2"/>
              </a:solidFill>
            </a:endParaRPr>
          </a:p>
        </p:txBody>
      </p:sp>
      <p:sp>
        <p:nvSpPr>
          <p:cNvPr id="5" name="TextBox 4"/>
          <p:cNvSpPr txBox="1"/>
          <p:nvPr/>
        </p:nvSpPr>
        <p:spPr>
          <a:xfrm>
            <a:off x="5749627" y="4114932"/>
            <a:ext cx="2081787" cy="830997"/>
          </a:xfrm>
          <a:prstGeom prst="rect">
            <a:avLst/>
          </a:prstGeom>
          <a:noFill/>
        </p:spPr>
        <p:txBody>
          <a:bodyPr wrap="square" rtlCol="0">
            <a:spAutoFit/>
          </a:bodyPr>
          <a:lstStyle/>
          <a:p>
            <a:r>
              <a:rPr lang="en-US" sz="4800" b="1" dirty="0" smtClean="0">
                <a:solidFill>
                  <a:schemeClr val="accent2"/>
                </a:solidFill>
              </a:rPr>
              <a:t>FACT</a:t>
            </a:r>
            <a:endParaRPr lang="en-US" sz="4800" b="1" dirty="0">
              <a:solidFill>
                <a:schemeClr val="accent2"/>
              </a:solidFill>
            </a:endParaRPr>
          </a:p>
        </p:txBody>
      </p:sp>
      <p:sp>
        <p:nvSpPr>
          <p:cNvPr id="6" name="TextBox 5"/>
          <p:cNvSpPr txBox="1"/>
          <p:nvPr/>
        </p:nvSpPr>
        <p:spPr>
          <a:xfrm>
            <a:off x="3667840" y="5513706"/>
            <a:ext cx="2952410" cy="830997"/>
          </a:xfrm>
          <a:prstGeom prst="rect">
            <a:avLst/>
          </a:prstGeom>
          <a:noFill/>
        </p:spPr>
        <p:txBody>
          <a:bodyPr wrap="square" rtlCol="0">
            <a:spAutoFit/>
          </a:bodyPr>
          <a:lstStyle/>
          <a:p>
            <a:r>
              <a:rPr lang="en-US" sz="4800" b="1" dirty="0" smtClean="0">
                <a:solidFill>
                  <a:schemeClr val="accent2"/>
                </a:solidFill>
              </a:rPr>
              <a:t>OPINION</a:t>
            </a:r>
            <a:endParaRPr lang="en-US" sz="4800" b="1" dirty="0">
              <a:solidFill>
                <a:schemeClr val="accent2"/>
              </a:solidFill>
            </a:endParaRPr>
          </a:p>
        </p:txBody>
      </p:sp>
    </p:spTree>
    <p:extLst>
      <p:ext uri="{BB962C8B-B14F-4D97-AF65-F5344CB8AC3E}">
        <p14:creationId xmlns:p14="http://schemas.microsoft.com/office/powerpoint/2010/main" val="39735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or Opinion?</a:t>
            </a:r>
            <a:endParaRPr lang="en-US" dirty="0"/>
          </a:p>
        </p:txBody>
      </p:sp>
      <p:sp>
        <p:nvSpPr>
          <p:cNvPr id="3" name="Content Placeholder 2"/>
          <p:cNvSpPr>
            <a:spLocks noGrp="1"/>
          </p:cNvSpPr>
          <p:nvPr>
            <p:ph idx="1"/>
          </p:nvPr>
        </p:nvSpPr>
        <p:spPr>
          <a:xfrm>
            <a:off x="211660" y="1600200"/>
            <a:ext cx="8678054" cy="4937388"/>
          </a:xfrm>
        </p:spPr>
        <p:txBody>
          <a:bodyPr>
            <a:normAutofit lnSpcReduction="10000"/>
          </a:bodyPr>
          <a:lstStyle/>
          <a:p>
            <a:r>
              <a:rPr lang="en-US" dirty="0" smtClean="0"/>
              <a:t>Most studies have found that GMOs present no harm to human health</a:t>
            </a:r>
          </a:p>
          <a:p>
            <a:pPr lvl="1"/>
            <a:r>
              <a:rPr lang="en-US" dirty="0"/>
              <a:t>S</a:t>
            </a:r>
            <a:r>
              <a:rPr lang="en-US" dirty="0" smtClean="0"/>
              <a:t>ource: Dr. Pamela Ronald; University of California Davis</a:t>
            </a:r>
          </a:p>
          <a:p>
            <a:r>
              <a:rPr lang="en-US" dirty="0" smtClean="0"/>
              <a:t>GMOs impact the environment by contributing to climate change</a:t>
            </a:r>
          </a:p>
          <a:p>
            <a:pPr lvl="1"/>
            <a:r>
              <a:rPr lang="en-US" dirty="0"/>
              <a:t>S</a:t>
            </a:r>
            <a:r>
              <a:rPr lang="en-US" dirty="0" smtClean="0"/>
              <a:t>ource: Center for Food Safety</a:t>
            </a:r>
          </a:p>
          <a:p>
            <a:r>
              <a:rPr lang="en-US" dirty="0" smtClean="0"/>
              <a:t>Corporations are about making money, not sustainability or health</a:t>
            </a:r>
          </a:p>
          <a:p>
            <a:pPr lvl="1"/>
            <a:r>
              <a:rPr lang="en-US" dirty="0"/>
              <a:t>S</a:t>
            </a:r>
            <a:r>
              <a:rPr lang="en-US" dirty="0" smtClean="0"/>
              <a:t>ource: none</a:t>
            </a:r>
          </a:p>
          <a:p>
            <a:endParaRPr lang="en-US" dirty="0" smtClean="0"/>
          </a:p>
          <a:p>
            <a:pPr marL="0" indent="0">
              <a:buNone/>
            </a:pPr>
            <a:endParaRPr lang="en-US" dirty="0"/>
          </a:p>
        </p:txBody>
      </p:sp>
      <p:sp>
        <p:nvSpPr>
          <p:cNvPr id="4" name="TextBox 3"/>
          <p:cNvSpPr txBox="1"/>
          <p:nvPr/>
        </p:nvSpPr>
        <p:spPr>
          <a:xfrm>
            <a:off x="5279271" y="1939655"/>
            <a:ext cx="2081787" cy="830997"/>
          </a:xfrm>
          <a:prstGeom prst="rect">
            <a:avLst/>
          </a:prstGeom>
          <a:noFill/>
        </p:spPr>
        <p:txBody>
          <a:bodyPr wrap="square" rtlCol="0">
            <a:spAutoFit/>
          </a:bodyPr>
          <a:lstStyle/>
          <a:p>
            <a:r>
              <a:rPr lang="en-US" sz="4800" b="1" dirty="0" smtClean="0">
                <a:solidFill>
                  <a:schemeClr val="accent2"/>
                </a:solidFill>
              </a:rPr>
              <a:t>FACT</a:t>
            </a:r>
            <a:endParaRPr lang="en-US" sz="4800" b="1" dirty="0">
              <a:solidFill>
                <a:schemeClr val="accent2"/>
              </a:solidFill>
            </a:endParaRPr>
          </a:p>
        </p:txBody>
      </p:sp>
      <p:sp>
        <p:nvSpPr>
          <p:cNvPr id="5" name="TextBox 4"/>
          <p:cNvSpPr txBox="1"/>
          <p:nvPr/>
        </p:nvSpPr>
        <p:spPr>
          <a:xfrm>
            <a:off x="5655090" y="3914584"/>
            <a:ext cx="2493815" cy="830997"/>
          </a:xfrm>
          <a:prstGeom prst="rect">
            <a:avLst/>
          </a:prstGeom>
          <a:noFill/>
        </p:spPr>
        <p:txBody>
          <a:bodyPr wrap="square" rtlCol="0">
            <a:spAutoFit/>
          </a:bodyPr>
          <a:lstStyle/>
          <a:p>
            <a:r>
              <a:rPr lang="en-US" sz="4800" b="1" dirty="0" smtClean="0">
                <a:solidFill>
                  <a:schemeClr val="accent2"/>
                </a:solidFill>
              </a:rPr>
              <a:t>OPINION</a:t>
            </a:r>
            <a:endParaRPr lang="en-US" sz="4800" b="1" dirty="0">
              <a:solidFill>
                <a:schemeClr val="accent2"/>
              </a:solidFill>
            </a:endParaRPr>
          </a:p>
        </p:txBody>
      </p:sp>
      <p:sp>
        <p:nvSpPr>
          <p:cNvPr id="6" name="TextBox 5"/>
          <p:cNvSpPr txBox="1"/>
          <p:nvPr/>
        </p:nvSpPr>
        <p:spPr>
          <a:xfrm>
            <a:off x="4867243" y="5442699"/>
            <a:ext cx="2493815" cy="830997"/>
          </a:xfrm>
          <a:prstGeom prst="rect">
            <a:avLst/>
          </a:prstGeom>
          <a:noFill/>
        </p:spPr>
        <p:txBody>
          <a:bodyPr wrap="square" rtlCol="0">
            <a:spAutoFit/>
          </a:bodyPr>
          <a:lstStyle/>
          <a:p>
            <a:r>
              <a:rPr lang="en-US" sz="4800" b="1" dirty="0" smtClean="0">
                <a:solidFill>
                  <a:schemeClr val="accent2"/>
                </a:solidFill>
              </a:rPr>
              <a:t>OPINION</a:t>
            </a:r>
            <a:endParaRPr lang="en-US" sz="4800" b="1" dirty="0">
              <a:solidFill>
                <a:schemeClr val="accent2"/>
              </a:solidFill>
            </a:endParaRPr>
          </a:p>
        </p:txBody>
      </p:sp>
    </p:spTree>
    <p:extLst>
      <p:ext uri="{BB962C8B-B14F-4D97-AF65-F5344CB8AC3E}">
        <p14:creationId xmlns:p14="http://schemas.microsoft.com/office/powerpoint/2010/main" val="346514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or Opinion?</a:t>
            </a:r>
            <a:endParaRPr lang="en-US" dirty="0"/>
          </a:p>
        </p:txBody>
      </p:sp>
      <p:sp>
        <p:nvSpPr>
          <p:cNvPr id="3" name="Content Placeholder 2"/>
          <p:cNvSpPr>
            <a:spLocks noGrp="1"/>
          </p:cNvSpPr>
          <p:nvPr>
            <p:ph idx="1"/>
          </p:nvPr>
        </p:nvSpPr>
        <p:spPr>
          <a:xfrm>
            <a:off x="211660" y="1600200"/>
            <a:ext cx="8678054" cy="3326507"/>
          </a:xfrm>
        </p:spPr>
        <p:txBody>
          <a:bodyPr>
            <a:normAutofit fontScale="92500" lnSpcReduction="20000"/>
          </a:bodyPr>
          <a:lstStyle/>
          <a:p>
            <a:r>
              <a:rPr lang="en-US" dirty="0" smtClean="0"/>
              <a:t>Farmers must purchase GM seeds from the manufacturers, instead of saving them from their own crops each year.</a:t>
            </a:r>
          </a:p>
          <a:p>
            <a:pPr lvl="1"/>
            <a:r>
              <a:rPr lang="en-US" dirty="0" smtClean="0"/>
              <a:t>Source: None</a:t>
            </a:r>
          </a:p>
          <a:p>
            <a:r>
              <a:rPr lang="en-US" dirty="0" smtClean="0"/>
              <a:t>Glyphosate (the key ingredient in the pesticide </a:t>
            </a:r>
            <a:r>
              <a:rPr lang="en-US" dirty="0" err="1" smtClean="0"/>
              <a:t>RoundUp</a:t>
            </a:r>
            <a:r>
              <a:rPr lang="en-US" dirty="0" smtClean="0"/>
              <a:t>) is linked to Parkinson’s disease, cancer, food allergies, obesity, infertility and autism</a:t>
            </a:r>
          </a:p>
          <a:p>
            <a:pPr lvl="1"/>
            <a:r>
              <a:rPr lang="en-US" dirty="0"/>
              <a:t>S</a:t>
            </a:r>
            <a:r>
              <a:rPr lang="en-US" dirty="0" smtClean="0"/>
              <a:t>ource: Entropy, 2013</a:t>
            </a:r>
          </a:p>
        </p:txBody>
      </p:sp>
      <p:sp>
        <p:nvSpPr>
          <p:cNvPr id="5" name="TextBox 4"/>
          <p:cNvSpPr txBox="1"/>
          <p:nvPr/>
        </p:nvSpPr>
        <p:spPr>
          <a:xfrm>
            <a:off x="5067146" y="2374253"/>
            <a:ext cx="2493815" cy="830997"/>
          </a:xfrm>
          <a:prstGeom prst="rect">
            <a:avLst/>
          </a:prstGeom>
          <a:noFill/>
        </p:spPr>
        <p:txBody>
          <a:bodyPr wrap="square" rtlCol="0">
            <a:spAutoFit/>
          </a:bodyPr>
          <a:lstStyle/>
          <a:p>
            <a:r>
              <a:rPr lang="en-US" sz="4800" b="1" dirty="0" smtClean="0">
                <a:solidFill>
                  <a:schemeClr val="accent2"/>
                </a:solidFill>
              </a:rPr>
              <a:t>FACT</a:t>
            </a:r>
            <a:endParaRPr lang="en-US" sz="4800" b="1" dirty="0">
              <a:solidFill>
                <a:schemeClr val="accent2"/>
              </a:solidFill>
            </a:endParaRPr>
          </a:p>
        </p:txBody>
      </p:sp>
      <p:sp>
        <p:nvSpPr>
          <p:cNvPr id="6" name="TextBox 5"/>
          <p:cNvSpPr txBox="1"/>
          <p:nvPr/>
        </p:nvSpPr>
        <p:spPr>
          <a:xfrm>
            <a:off x="4961316" y="4330082"/>
            <a:ext cx="3553732" cy="830997"/>
          </a:xfrm>
          <a:prstGeom prst="rect">
            <a:avLst/>
          </a:prstGeom>
          <a:noFill/>
        </p:spPr>
        <p:txBody>
          <a:bodyPr wrap="square" rtlCol="0">
            <a:spAutoFit/>
          </a:bodyPr>
          <a:lstStyle/>
          <a:p>
            <a:r>
              <a:rPr lang="en-US" sz="4800" b="1" dirty="0" smtClean="0">
                <a:solidFill>
                  <a:schemeClr val="accent2"/>
                </a:solidFill>
              </a:rPr>
              <a:t>Unconfirmed</a:t>
            </a:r>
            <a:endParaRPr lang="en-US" sz="4800" b="1" dirty="0">
              <a:solidFill>
                <a:schemeClr val="accent2"/>
              </a:solidFill>
            </a:endParaRPr>
          </a:p>
        </p:txBody>
      </p:sp>
    </p:spTree>
    <p:extLst>
      <p:ext uri="{BB962C8B-B14F-4D97-AF65-F5344CB8AC3E}">
        <p14:creationId xmlns:p14="http://schemas.microsoft.com/office/powerpoint/2010/main" val="305399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61" y="274638"/>
            <a:ext cx="8811051" cy="1143000"/>
          </a:xfrm>
        </p:spPr>
        <p:txBody>
          <a:bodyPr>
            <a:noAutofit/>
          </a:bodyPr>
          <a:lstStyle/>
          <a:p>
            <a:r>
              <a:rPr lang="en-US" sz="3200" dirty="0" smtClean="0"/>
              <a:t>How do you know what and who to trust?</a:t>
            </a:r>
            <a:endParaRPr lang="en-US" sz="3200" dirty="0"/>
          </a:p>
        </p:txBody>
      </p:sp>
      <p:pic>
        <p:nvPicPr>
          <p:cNvPr id="5" name="Picture 4" descr="Screen Shot 2016-03-31 at 12.40.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01" y="1232679"/>
            <a:ext cx="5075427" cy="2867150"/>
          </a:xfrm>
          <a:prstGeom prst="rect">
            <a:avLst/>
          </a:prstGeom>
        </p:spPr>
      </p:pic>
      <p:pic>
        <p:nvPicPr>
          <p:cNvPr id="6" name="Picture 5" descr="Screen Shot 2016-03-31 at 12.42.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01" y="3333768"/>
            <a:ext cx="4350786" cy="3002793"/>
          </a:xfrm>
          <a:prstGeom prst="rect">
            <a:avLst/>
          </a:prstGeom>
        </p:spPr>
      </p:pic>
      <p:pic>
        <p:nvPicPr>
          <p:cNvPr id="7" name="Picture 6" descr="Screen Shot 2016-03-31 at 12.43.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687" y="3968496"/>
            <a:ext cx="4186162" cy="2368065"/>
          </a:xfrm>
          <a:prstGeom prst="rect">
            <a:avLst/>
          </a:prstGeom>
        </p:spPr>
      </p:pic>
      <p:pic>
        <p:nvPicPr>
          <p:cNvPr id="8" name="Picture 7" descr="Screen Shot 2016-03-31 at 12.42.3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6261" y="1232679"/>
            <a:ext cx="4750588" cy="2735817"/>
          </a:xfrm>
          <a:prstGeom prst="rect">
            <a:avLst/>
          </a:prstGeom>
        </p:spPr>
      </p:pic>
    </p:spTree>
    <p:extLst>
      <p:ext uri="{BB962C8B-B14F-4D97-AF65-F5344CB8AC3E}">
        <p14:creationId xmlns:p14="http://schemas.microsoft.com/office/powerpoint/2010/main" val="35933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3350</TotalTime>
  <Words>1004</Words>
  <Application>Microsoft Office PowerPoint</Application>
  <PresentationFormat>On-screen Show (4:3)</PresentationFormat>
  <Paragraphs>129</Paragraphs>
  <Slides>20</Slides>
  <Notes>14</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Should we say no to GMOs?</vt:lpstr>
      <vt:lpstr>Learning Objectives</vt:lpstr>
      <vt:lpstr>Do Now</vt:lpstr>
      <vt:lpstr>Do Now</vt:lpstr>
      <vt:lpstr>What side are you on?video</vt:lpstr>
      <vt:lpstr>Fact or Opinion?</vt:lpstr>
      <vt:lpstr>Fact or Opinion?</vt:lpstr>
      <vt:lpstr>Fact or Opinion?</vt:lpstr>
      <vt:lpstr>How do you know what and who to trust?</vt:lpstr>
      <vt:lpstr>Evaluating a Source</vt:lpstr>
      <vt:lpstr>Reading a scientific research article is HARD!   Before you read an article decide if it’s worth your time by asking…</vt:lpstr>
      <vt:lpstr>Check your sources: the CRAAP test</vt:lpstr>
      <vt:lpstr>PowerPoint Presentation</vt:lpstr>
      <vt:lpstr>PowerPoint Presentation</vt:lpstr>
      <vt:lpstr>PowerPoint Presentation</vt:lpstr>
      <vt:lpstr>PowerPoint Presentation</vt:lpstr>
      <vt:lpstr>PowerPoint Presentation</vt:lpstr>
      <vt:lpstr>PowerPoint Presentation</vt:lpstr>
      <vt:lpstr>Is the article in Entropy a reliable source? </vt:lpstr>
      <vt:lpstr>Wrap Up: Is this video biased?</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1</dc:title>
  <dc:creator>Stephanie Tammen</dc:creator>
  <cp:lastModifiedBy>Eagle</cp:lastModifiedBy>
  <cp:revision>44</cp:revision>
  <dcterms:created xsi:type="dcterms:W3CDTF">2016-03-30T21:25:05Z</dcterms:created>
  <dcterms:modified xsi:type="dcterms:W3CDTF">2018-01-10T15:58:55Z</dcterms:modified>
</cp:coreProperties>
</file>